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10287000" cx="18288000"/>
  <p:notesSz cx="6858000" cy="9144000"/>
  <p:embeddedFontLst>
    <p:embeddedFont>
      <p:font typeface="League Spartan"/>
      <p:bold r:id="rId20"/>
    </p:embeddedFont>
    <p:embeddedFont>
      <p:font typeface="Poppins"/>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25" roundtripDataSignature="AMtx7mjppcOs9luT4YPxAbRaqGLbMyhvR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eagueSpartan-bold.fntdata"/><Relationship Id="rId22" Type="http://schemas.openxmlformats.org/officeDocument/2006/relationships/font" Target="fonts/Poppins-bold.fntdata"/><Relationship Id="rId21" Type="http://schemas.openxmlformats.org/officeDocument/2006/relationships/font" Target="fonts/Poppins-regular.fntdata"/><Relationship Id="rId24" Type="http://schemas.openxmlformats.org/officeDocument/2006/relationships/font" Target="fonts/Poppins-boldItalic.fntdata"/><Relationship Id="rId23" Type="http://schemas.openxmlformats.org/officeDocument/2006/relationships/font" Target="fonts/Poppins-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c61b21996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g1c61b219965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c61b2199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g1c61b21996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2"/>
          <p:cNvSpPr/>
          <p:nvPr>
            <p:ph idx="2" type="pic"/>
          </p:nvPr>
        </p:nvSpPr>
        <p:spPr>
          <a:xfrm>
            <a:off x="1792288" y="612775"/>
            <a:ext cx="5486400" cy="4114800"/>
          </a:xfrm>
          <a:prstGeom prst="rect">
            <a:avLst/>
          </a:prstGeom>
          <a:noFill/>
          <a:ln>
            <a:noFill/>
          </a:ln>
        </p:spPr>
      </p:sp>
      <p:sp>
        <p:nvSpPr>
          <p:cNvPr id="64" name="Google Shape;64;p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6.png"/><Relationship Id="rId5"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6.png"/><Relationship Id="rId5"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18.png"/><Relationship Id="rId5"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3.png"/><Relationship Id="rId5"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1F1"/>
        </a:solidFill>
      </p:bgPr>
    </p:bg>
    <p:spTree>
      <p:nvGrpSpPr>
        <p:cNvPr id="83" name="Shape 83"/>
        <p:cNvGrpSpPr/>
        <p:nvPr/>
      </p:nvGrpSpPr>
      <p:grpSpPr>
        <a:xfrm>
          <a:off x="0" y="0"/>
          <a:ext cx="0" cy="0"/>
          <a:chOff x="0" y="0"/>
          <a:chExt cx="0" cy="0"/>
        </a:xfrm>
      </p:grpSpPr>
      <p:grpSp>
        <p:nvGrpSpPr>
          <p:cNvPr id="84" name="Google Shape;84;p1"/>
          <p:cNvGrpSpPr/>
          <p:nvPr/>
        </p:nvGrpSpPr>
        <p:grpSpPr>
          <a:xfrm>
            <a:off x="5154049" y="2646165"/>
            <a:ext cx="1718643" cy="1918772"/>
            <a:chOff x="0" y="0"/>
            <a:chExt cx="2291524" cy="2558363"/>
          </a:xfrm>
        </p:grpSpPr>
        <p:pic>
          <p:nvPicPr>
            <p:cNvPr id="85" name="Google Shape;85;p1"/>
            <p:cNvPicPr preferRelativeResize="0"/>
            <p:nvPr/>
          </p:nvPicPr>
          <p:blipFill rotWithShape="1">
            <a:blip r:embed="rId3">
              <a:alphaModFix/>
            </a:blip>
            <a:srcRect b="0" l="0" r="0" t="0"/>
            <a:stretch/>
          </p:blipFill>
          <p:spPr>
            <a:xfrm>
              <a:off x="0" y="0"/>
              <a:ext cx="2291524" cy="2447259"/>
            </a:xfrm>
            <a:prstGeom prst="rect">
              <a:avLst/>
            </a:prstGeom>
            <a:noFill/>
            <a:ln>
              <a:noFill/>
            </a:ln>
          </p:spPr>
        </p:pic>
        <p:pic>
          <p:nvPicPr>
            <p:cNvPr id="86" name="Google Shape;86;p1"/>
            <p:cNvPicPr preferRelativeResize="0"/>
            <p:nvPr/>
          </p:nvPicPr>
          <p:blipFill rotWithShape="1">
            <a:blip r:embed="rId4">
              <a:alphaModFix/>
            </a:blip>
            <a:srcRect b="0" l="0" r="0" t="0"/>
            <a:stretch/>
          </p:blipFill>
          <p:spPr>
            <a:xfrm>
              <a:off x="0" y="1493123"/>
              <a:ext cx="904485" cy="1065240"/>
            </a:xfrm>
            <a:prstGeom prst="rect">
              <a:avLst/>
            </a:prstGeom>
            <a:noFill/>
            <a:ln>
              <a:noFill/>
            </a:ln>
          </p:spPr>
        </p:pic>
      </p:grpSp>
      <p:pic>
        <p:nvPicPr>
          <p:cNvPr id="87" name="Google Shape;87;p1"/>
          <p:cNvPicPr preferRelativeResize="0"/>
          <p:nvPr/>
        </p:nvPicPr>
        <p:blipFill rotWithShape="1">
          <a:blip r:embed="rId5">
            <a:alphaModFix/>
          </a:blip>
          <a:srcRect b="0" l="0" r="0" t="0"/>
          <a:stretch/>
        </p:blipFill>
        <p:spPr>
          <a:xfrm>
            <a:off x="8229871" y="2873472"/>
            <a:ext cx="10332443" cy="7413528"/>
          </a:xfrm>
          <a:prstGeom prst="rect">
            <a:avLst/>
          </a:prstGeom>
          <a:noFill/>
          <a:ln>
            <a:noFill/>
          </a:ln>
        </p:spPr>
      </p:pic>
      <p:sp>
        <p:nvSpPr>
          <p:cNvPr id="88" name="Google Shape;88;p1"/>
          <p:cNvSpPr txBox="1"/>
          <p:nvPr/>
        </p:nvSpPr>
        <p:spPr>
          <a:xfrm>
            <a:off x="1392750" y="3254450"/>
            <a:ext cx="9965400" cy="44205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1" i="0" lang="en-US" sz="9573" u="none" cap="none" strike="noStrike">
                <a:solidFill>
                  <a:srgbClr val="414042"/>
                </a:solidFill>
                <a:latin typeface="Poppins"/>
                <a:ea typeface="Poppins"/>
                <a:cs typeface="Poppins"/>
                <a:sym typeface="Poppins"/>
              </a:rPr>
              <a:t>BANK</a:t>
            </a:r>
            <a:endParaRPr b="1">
              <a:latin typeface="Poppins"/>
              <a:ea typeface="Poppins"/>
              <a:cs typeface="Poppins"/>
              <a:sym typeface="Poppins"/>
            </a:endParaRPr>
          </a:p>
          <a:p>
            <a:pPr indent="0" lvl="0" marL="0" marR="0" rtl="0" algn="just">
              <a:lnSpc>
                <a:spcPct val="100000"/>
              </a:lnSpc>
              <a:spcBef>
                <a:spcPts val="0"/>
              </a:spcBef>
              <a:spcAft>
                <a:spcPts val="0"/>
              </a:spcAft>
              <a:buNone/>
            </a:pPr>
            <a:r>
              <a:rPr b="1" i="0" lang="en-US" sz="9573" u="none" cap="none" strike="noStrike">
                <a:solidFill>
                  <a:srgbClr val="414042"/>
                </a:solidFill>
                <a:latin typeface="Poppins"/>
                <a:ea typeface="Poppins"/>
                <a:cs typeface="Poppins"/>
                <a:sym typeface="Poppins"/>
              </a:rPr>
              <a:t>MANAGEMENT SYSTEM</a:t>
            </a:r>
            <a:endParaRPr b="1">
              <a:latin typeface="Poppins"/>
              <a:ea typeface="Poppins"/>
              <a:cs typeface="Poppins"/>
              <a:sym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g1c61b219965_0_11"/>
          <p:cNvPicPr preferRelativeResize="0"/>
          <p:nvPr/>
        </p:nvPicPr>
        <p:blipFill>
          <a:blip r:embed="rId3">
            <a:alphaModFix/>
          </a:blip>
          <a:stretch>
            <a:fillRect/>
          </a:stretch>
        </p:blipFill>
        <p:spPr>
          <a:xfrm>
            <a:off x="76200" y="0"/>
            <a:ext cx="18287999" cy="10210814"/>
          </a:xfrm>
          <a:prstGeom prst="rect">
            <a:avLst/>
          </a:prstGeom>
          <a:noFill/>
          <a:ln>
            <a:noFill/>
          </a:ln>
        </p:spPr>
      </p:pic>
      <p:pic>
        <p:nvPicPr>
          <p:cNvPr id="218" name="Google Shape;218;g1c61b219965_0_11"/>
          <p:cNvPicPr preferRelativeResize="0"/>
          <p:nvPr/>
        </p:nvPicPr>
        <p:blipFill rotWithShape="1">
          <a:blip r:embed="rId4">
            <a:alphaModFix/>
          </a:blip>
          <a:srcRect b="0" l="0" r="0" t="0"/>
          <a:stretch/>
        </p:blipFill>
        <p:spPr>
          <a:xfrm>
            <a:off x="17132296" y="9023715"/>
            <a:ext cx="1007965" cy="1187108"/>
          </a:xfrm>
          <a:prstGeom prst="rect">
            <a:avLst/>
          </a:prstGeom>
          <a:noFill/>
          <a:ln>
            <a:noFill/>
          </a:ln>
        </p:spPr>
      </p:pic>
      <p:pic>
        <p:nvPicPr>
          <p:cNvPr id="219" name="Google Shape;219;g1c61b219965_0_11"/>
          <p:cNvPicPr preferRelativeResize="0"/>
          <p:nvPr/>
        </p:nvPicPr>
        <p:blipFill rotWithShape="1">
          <a:blip r:embed="rId5">
            <a:alphaModFix/>
          </a:blip>
          <a:srcRect b="0" l="0" r="0" t="0"/>
          <a:stretch/>
        </p:blipFill>
        <p:spPr>
          <a:xfrm>
            <a:off x="10280000" y="3880725"/>
            <a:ext cx="5727380" cy="5203025"/>
          </a:xfrm>
          <a:prstGeom prst="rect">
            <a:avLst/>
          </a:prstGeom>
          <a:noFill/>
          <a:ln>
            <a:noFill/>
          </a:ln>
        </p:spPr>
      </p:pic>
      <p:sp>
        <p:nvSpPr>
          <p:cNvPr id="220" name="Google Shape;220;g1c61b219965_0_11"/>
          <p:cNvSpPr txBox="1"/>
          <p:nvPr/>
        </p:nvSpPr>
        <p:spPr>
          <a:xfrm>
            <a:off x="9711072" y="614726"/>
            <a:ext cx="7634100" cy="1015800"/>
          </a:xfrm>
          <a:prstGeom prst="rect">
            <a:avLst/>
          </a:prstGeom>
          <a:noFill/>
          <a:ln>
            <a:noFill/>
          </a:ln>
        </p:spPr>
        <p:txBody>
          <a:bodyPr anchorCtr="0" anchor="t" bIns="0" lIns="0" spcFirstLastPara="1" rIns="0" wrap="square" tIns="0">
            <a:spAutoFit/>
          </a:bodyPr>
          <a:lstStyle/>
          <a:p>
            <a:pPr indent="0" lvl="0" marL="0" marR="0" rtl="0" algn="r">
              <a:lnSpc>
                <a:spcPct val="130004"/>
              </a:lnSpc>
              <a:spcBef>
                <a:spcPts val="0"/>
              </a:spcBef>
              <a:spcAft>
                <a:spcPts val="0"/>
              </a:spcAft>
              <a:buNone/>
            </a:pPr>
            <a:r>
              <a:rPr b="1" lang="en-US" sz="6599">
                <a:solidFill>
                  <a:srgbClr val="222A9B"/>
                </a:solidFill>
                <a:latin typeface="Poppins"/>
                <a:ea typeface="Poppins"/>
                <a:cs typeface="Poppins"/>
                <a:sym typeface="Poppins"/>
              </a:rPr>
              <a:t>IMPLEMENTATION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cxnSp>
        <p:nvCxnSpPr>
          <p:cNvPr id="225" name="Google Shape;225;p9"/>
          <p:cNvCxnSpPr/>
          <p:nvPr/>
        </p:nvCxnSpPr>
        <p:spPr>
          <a:xfrm rot="-5408754">
            <a:off x="1359410" y="7396849"/>
            <a:ext cx="8409327" cy="0"/>
          </a:xfrm>
          <a:prstGeom prst="straightConnector1">
            <a:avLst/>
          </a:prstGeom>
          <a:noFill/>
          <a:ln cap="flat" cmpd="sng" w="38100">
            <a:solidFill>
              <a:srgbClr val="000000"/>
            </a:solidFill>
            <a:prstDash val="solid"/>
            <a:round/>
            <a:headEnd len="sm" w="sm" type="none"/>
            <a:tailEnd len="sm" w="sm" type="none"/>
          </a:ln>
        </p:spPr>
      </p:cxnSp>
      <p:cxnSp>
        <p:nvCxnSpPr>
          <p:cNvPr id="226" name="Google Shape;226;p9"/>
          <p:cNvCxnSpPr/>
          <p:nvPr/>
        </p:nvCxnSpPr>
        <p:spPr>
          <a:xfrm rot="-5408754">
            <a:off x="7829450" y="7396849"/>
            <a:ext cx="8409327" cy="0"/>
          </a:xfrm>
          <a:prstGeom prst="straightConnector1">
            <a:avLst/>
          </a:prstGeom>
          <a:noFill/>
          <a:ln cap="flat" cmpd="sng" w="38100">
            <a:solidFill>
              <a:srgbClr val="000000"/>
            </a:solidFill>
            <a:prstDash val="solid"/>
            <a:round/>
            <a:headEnd len="sm" w="sm" type="none"/>
            <a:tailEnd len="sm" w="sm" type="none"/>
          </a:ln>
        </p:spPr>
      </p:cxnSp>
      <p:cxnSp>
        <p:nvCxnSpPr>
          <p:cNvPr id="227" name="Google Shape;227;p9"/>
          <p:cNvCxnSpPr/>
          <p:nvPr/>
        </p:nvCxnSpPr>
        <p:spPr>
          <a:xfrm rot="10796419">
            <a:off x="-5" y="3201675"/>
            <a:ext cx="18288010" cy="0"/>
          </a:xfrm>
          <a:prstGeom prst="straightConnector1">
            <a:avLst/>
          </a:prstGeom>
          <a:noFill/>
          <a:ln cap="flat" cmpd="sng" w="38100">
            <a:solidFill>
              <a:srgbClr val="000000"/>
            </a:solidFill>
            <a:prstDash val="solid"/>
            <a:round/>
            <a:headEnd len="sm" w="sm" type="none"/>
            <a:tailEnd len="sm" w="sm" type="none"/>
          </a:ln>
        </p:spPr>
      </p:cxnSp>
      <p:pic>
        <p:nvPicPr>
          <p:cNvPr id="228" name="Google Shape;228;p9"/>
          <p:cNvPicPr preferRelativeResize="0"/>
          <p:nvPr/>
        </p:nvPicPr>
        <p:blipFill rotWithShape="1">
          <a:blip r:embed="rId3">
            <a:alphaModFix/>
          </a:blip>
          <a:srcRect b="0" l="0" r="0" t="0"/>
          <a:stretch/>
        </p:blipFill>
        <p:spPr>
          <a:xfrm>
            <a:off x="603421" y="5143500"/>
            <a:ext cx="4114800" cy="4114800"/>
          </a:xfrm>
          <a:prstGeom prst="rect">
            <a:avLst/>
          </a:prstGeom>
          <a:noFill/>
          <a:ln>
            <a:noFill/>
          </a:ln>
        </p:spPr>
      </p:pic>
      <p:pic>
        <p:nvPicPr>
          <p:cNvPr id="229" name="Google Shape;229;p9"/>
          <p:cNvPicPr preferRelativeResize="0"/>
          <p:nvPr/>
        </p:nvPicPr>
        <p:blipFill rotWithShape="1">
          <a:blip r:embed="rId4">
            <a:alphaModFix/>
          </a:blip>
          <a:srcRect b="0" l="0" r="0" t="0"/>
          <a:stretch/>
        </p:blipFill>
        <p:spPr>
          <a:xfrm>
            <a:off x="6741694" y="5143500"/>
            <a:ext cx="4114800" cy="4114800"/>
          </a:xfrm>
          <a:prstGeom prst="rect">
            <a:avLst/>
          </a:prstGeom>
          <a:noFill/>
          <a:ln>
            <a:noFill/>
          </a:ln>
        </p:spPr>
      </p:pic>
      <p:pic>
        <p:nvPicPr>
          <p:cNvPr id="230" name="Google Shape;230;p9"/>
          <p:cNvPicPr preferRelativeResize="0"/>
          <p:nvPr/>
        </p:nvPicPr>
        <p:blipFill rotWithShape="1">
          <a:blip r:embed="rId5">
            <a:alphaModFix/>
          </a:blip>
          <a:srcRect b="0" l="0" r="0" t="0"/>
          <a:stretch/>
        </p:blipFill>
        <p:spPr>
          <a:xfrm>
            <a:off x="13280678" y="5143500"/>
            <a:ext cx="4114800" cy="4114800"/>
          </a:xfrm>
          <a:prstGeom prst="rect">
            <a:avLst/>
          </a:prstGeom>
          <a:noFill/>
          <a:ln>
            <a:noFill/>
          </a:ln>
        </p:spPr>
      </p:pic>
      <p:sp>
        <p:nvSpPr>
          <p:cNvPr id="231" name="Google Shape;231;p9"/>
          <p:cNvSpPr txBox="1"/>
          <p:nvPr/>
        </p:nvSpPr>
        <p:spPr>
          <a:xfrm>
            <a:off x="819418" y="778960"/>
            <a:ext cx="6584656" cy="1533525"/>
          </a:xfrm>
          <a:prstGeom prst="rect">
            <a:avLst/>
          </a:prstGeom>
          <a:noFill/>
          <a:ln>
            <a:noFill/>
          </a:ln>
        </p:spPr>
        <p:txBody>
          <a:bodyPr anchorCtr="0" anchor="t" bIns="0" lIns="0" spcFirstLastPara="1" rIns="0" wrap="square" tIns="0">
            <a:spAutoFit/>
          </a:bodyPr>
          <a:lstStyle/>
          <a:p>
            <a:pPr indent="0" lvl="0" marL="0" marR="0" rtl="0" algn="l">
              <a:lnSpc>
                <a:spcPct val="119991"/>
              </a:lnSpc>
              <a:spcBef>
                <a:spcPts val="0"/>
              </a:spcBef>
              <a:spcAft>
                <a:spcPts val="0"/>
              </a:spcAft>
              <a:buNone/>
            </a:pPr>
            <a:r>
              <a:rPr b="1" lang="en-US" sz="9559">
                <a:solidFill>
                  <a:srgbClr val="222A9B"/>
                </a:solidFill>
                <a:latin typeface="Poppins"/>
                <a:ea typeface="Poppins"/>
                <a:cs typeface="Poppins"/>
                <a:sym typeface="Poppins"/>
              </a:rPr>
              <a:t>FEATURES</a:t>
            </a:r>
            <a:endParaRPr/>
          </a:p>
        </p:txBody>
      </p:sp>
      <p:sp>
        <p:nvSpPr>
          <p:cNvPr id="232" name="Google Shape;232;p9"/>
          <p:cNvSpPr txBox="1"/>
          <p:nvPr/>
        </p:nvSpPr>
        <p:spPr>
          <a:xfrm>
            <a:off x="1666500" y="3333998"/>
            <a:ext cx="2274485" cy="645048"/>
          </a:xfrm>
          <a:prstGeom prst="rect">
            <a:avLst/>
          </a:prstGeom>
          <a:noFill/>
          <a:ln>
            <a:noFill/>
          </a:ln>
        </p:spPr>
        <p:txBody>
          <a:bodyPr anchorCtr="0" anchor="t" bIns="0" lIns="0" spcFirstLastPara="1" rIns="0" wrap="square" tIns="0">
            <a:spAutoFit/>
          </a:bodyPr>
          <a:lstStyle/>
          <a:p>
            <a:pPr indent="0" lvl="0" marL="0" marR="0" rtl="0" algn="ctr">
              <a:lnSpc>
                <a:spcPct val="140047"/>
              </a:lnSpc>
              <a:spcBef>
                <a:spcPts val="0"/>
              </a:spcBef>
              <a:spcAft>
                <a:spcPts val="0"/>
              </a:spcAft>
              <a:buNone/>
            </a:pPr>
            <a:r>
              <a:rPr b="1" lang="en-US" sz="3768">
                <a:solidFill>
                  <a:srgbClr val="2E2E2E"/>
                </a:solidFill>
                <a:latin typeface="Poppins"/>
                <a:ea typeface="Poppins"/>
                <a:cs typeface="Poppins"/>
                <a:sym typeface="Poppins"/>
              </a:rPr>
              <a:t>1. LOG IN</a:t>
            </a:r>
            <a:endParaRPr/>
          </a:p>
        </p:txBody>
      </p:sp>
      <p:sp>
        <p:nvSpPr>
          <p:cNvPr id="233" name="Google Shape;233;p9"/>
          <p:cNvSpPr txBox="1"/>
          <p:nvPr/>
        </p:nvSpPr>
        <p:spPr>
          <a:xfrm>
            <a:off x="6643873" y="3333998"/>
            <a:ext cx="4484275" cy="645048"/>
          </a:xfrm>
          <a:prstGeom prst="rect">
            <a:avLst/>
          </a:prstGeom>
          <a:noFill/>
          <a:ln>
            <a:noFill/>
          </a:ln>
        </p:spPr>
        <p:txBody>
          <a:bodyPr anchorCtr="0" anchor="t" bIns="0" lIns="0" spcFirstLastPara="1" rIns="0" wrap="square" tIns="0">
            <a:spAutoFit/>
          </a:bodyPr>
          <a:lstStyle/>
          <a:p>
            <a:pPr indent="0" lvl="0" marL="0" marR="0" rtl="0" algn="ctr">
              <a:lnSpc>
                <a:spcPct val="140047"/>
              </a:lnSpc>
              <a:spcBef>
                <a:spcPts val="0"/>
              </a:spcBef>
              <a:spcAft>
                <a:spcPts val="0"/>
              </a:spcAft>
              <a:buNone/>
            </a:pPr>
            <a:r>
              <a:rPr b="1" lang="en-US" sz="3768">
                <a:solidFill>
                  <a:srgbClr val="2E2E2E"/>
                </a:solidFill>
                <a:latin typeface="Poppins"/>
                <a:ea typeface="Poppins"/>
                <a:cs typeface="Poppins"/>
                <a:sym typeface="Poppins"/>
              </a:rPr>
              <a:t>2. USER-FRIENDLY</a:t>
            </a:r>
            <a:endParaRPr/>
          </a:p>
        </p:txBody>
      </p:sp>
      <p:sp>
        <p:nvSpPr>
          <p:cNvPr id="234" name="Google Shape;234;p9"/>
          <p:cNvSpPr txBox="1"/>
          <p:nvPr/>
        </p:nvSpPr>
        <p:spPr>
          <a:xfrm>
            <a:off x="13918406" y="3333998"/>
            <a:ext cx="2839343" cy="675770"/>
          </a:xfrm>
          <a:prstGeom prst="rect">
            <a:avLst/>
          </a:prstGeom>
          <a:noFill/>
          <a:ln>
            <a:noFill/>
          </a:ln>
        </p:spPr>
        <p:txBody>
          <a:bodyPr anchorCtr="0" anchor="t" bIns="0" lIns="0" spcFirstLastPara="1" rIns="0" wrap="square" tIns="0">
            <a:spAutoFit/>
          </a:bodyPr>
          <a:lstStyle/>
          <a:p>
            <a:pPr indent="0" lvl="0" marL="0" marR="0" rtl="0" algn="ctr">
              <a:lnSpc>
                <a:spcPct val="140047"/>
              </a:lnSpc>
              <a:spcBef>
                <a:spcPts val="0"/>
              </a:spcBef>
              <a:spcAft>
                <a:spcPts val="0"/>
              </a:spcAft>
              <a:buNone/>
            </a:pPr>
            <a:r>
              <a:rPr b="1" lang="en-US" sz="3768">
                <a:solidFill>
                  <a:srgbClr val="2E2E2E"/>
                </a:solidFill>
                <a:latin typeface="Poppins"/>
                <a:ea typeface="Poppins"/>
                <a:cs typeface="Poppins"/>
                <a:sym typeface="Poppins"/>
              </a:rPr>
              <a:t>3. SECURITY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0"/>
          <p:cNvSpPr txBox="1"/>
          <p:nvPr/>
        </p:nvSpPr>
        <p:spPr>
          <a:xfrm>
            <a:off x="1028700" y="1316189"/>
            <a:ext cx="7938544" cy="1456398"/>
          </a:xfrm>
          <a:prstGeom prst="rect">
            <a:avLst/>
          </a:prstGeom>
          <a:noFill/>
          <a:ln>
            <a:noFill/>
          </a:ln>
        </p:spPr>
        <p:txBody>
          <a:bodyPr anchorCtr="0" anchor="t" bIns="0" lIns="0" spcFirstLastPara="1" rIns="0" wrap="square" tIns="0">
            <a:spAutoFit/>
          </a:bodyPr>
          <a:lstStyle/>
          <a:p>
            <a:pPr indent="0" lvl="0" marL="0" marR="0" rtl="0" algn="l">
              <a:lnSpc>
                <a:spcPct val="119997"/>
              </a:lnSpc>
              <a:spcBef>
                <a:spcPts val="0"/>
              </a:spcBef>
              <a:spcAft>
                <a:spcPts val="0"/>
              </a:spcAft>
              <a:buNone/>
            </a:pPr>
            <a:r>
              <a:rPr b="1" lang="en-US" sz="9006">
                <a:solidFill>
                  <a:srgbClr val="222A9B"/>
                </a:solidFill>
                <a:latin typeface="Poppins"/>
                <a:ea typeface="Poppins"/>
                <a:cs typeface="Poppins"/>
                <a:sym typeface="Poppins"/>
              </a:rPr>
              <a:t>CONCLUSION </a:t>
            </a:r>
            <a:endParaRPr/>
          </a:p>
        </p:txBody>
      </p:sp>
      <p:grpSp>
        <p:nvGrpSpPr>
          <p:cNvPr id="240" name="Google Shape;240;p10"/>
          <p:cNvGrpSpPr/>
          <p:nvPr/>
        </p:nvGrpSpPr>
        <p:grpSpPr>
          <a:xfrm>
            <a:off x="12971551" y="1794178"/>
            <a:ext cx="4865941" cy="6698646"/>
            <a:chOff x="0" y="0"/>
            <a:chExt cx="6487921" cy="8931527"/>
          </a:xfrm>
        </p:grpSpPr>
        <p:pic>
          <p:nvPicPr>
            <p:cNvPr id="241" name="Google Shape;241;p10"/>
            <p:cNvPicPr preferRelativeResize="0"/>
            <p:nvPr/>
          </p:nvPicPr>
          <p:blipFill rotWithShape="1">
            <a:blip r:embed="rId3">
              <a:alphaModFix/>
            </a:blip>
            <a:srcRect b="0" l="0" r="0" t="0"/>
            <a:stretch/>
          </p:blipFill>
          <p:spPr>
            <a:xfrm>
              <a:off x="0" y="0"/>
              <a:ext cx="5548732" cy="6857983"/>
            </a:xfrm>
            <a:prstGeom prst="rect">
              <a:avLst/>
            </a:prstGeom>
            <a:noFill/>
            <a:ln>
              <a:noFill/>
            </a:ln>
          </p:spPr>
        </p:pic>
        <p:pic>
          <p:nvPicPr>
            <p:cNvPr id="242" name="Google Shape;242;p10"/>
            <p:cNvPicPr preferRelativeResize="0"/>
            <p:nvPr/>
          </p:nvPicPr>
          <p:blipFill rotWithShape="1">
            <a:blip r:embed="rId4">
              <a:alphaModFix/>
            </a:blip>
            <a:srcRect b="0" l="0" r="0" t="0"/>
            <a:stretch/>
          </p:blipFill>
          <p:spPr>
            <a:xfrm>
              <a:off x="939189" y="2073544"/>
              <a:ext cx="5548732" cy="6857983"/>
            </a:xfrm>
            <a:prstGeom prst="rect">
              <a:avLst/>
            </a:prstGeom>
            <a:noFill/>
            <a:ln>
              <a:noFill/>
            </a:ln>
          </p:spPr>
        </p:pic>
      </p:grpSp>
      <p:sp>
        <p:nvSpPr>
          <p:cNvPr id="243" name="Google Shape;243;p10"/>
          <p:cNvSpPr txBox="1"/>
          <p:nvPr/>
        </p:nvSpPr>
        <p:spPr>
          <a:xfrm>
            <a:off x="1028700" y="2715418"/>
            <a:ext cx="9122400" cy="1291200"/>
          </a:xfrm>
          <a:prstGeom prst="rect">
            <a:avLst/>
          </a:prstGeom>
          <a:noFill/>
          <a:ln>
            <a:noFill/>
          </a:ln>
        </p:spPr>
        <p:txBody>
          <a:bodyPr anchorCtr="0" anchor="t" bIns="0" lIns="0" spcFirstLastPara="1" rIns="0" wrap="square" tIns="0">
            <a:spAutoFit/>
          </a:bodyPr>
          <a:lstStyle/>
          <a:p>
            <a:pPr indent="0" lvl="0" marL="0" marR="0" rtl="0" algn="l">
              <a:lnSpc>
                <a:spcPct val="140054"/>
              </a:lnSpc>
              <a:spcBef>
                <a:spcPts val="0"/>
              </a:spcBef>
              <a:spcAft>
                <a:spcPts val="0"/>
              </a:spcAft>
              <a:buNone/>
            </a:pPr>
            <a:r>
              <a:rPr lang="en-US" sz="2207">
                <a:solidFill>
                  <a:srgbClr val="333941"/>
                </a:solidFill>
                <a:latin typeface="Poppins"/>
                <a:ea typeface="Poppins"/>
                <a:cs typeface="Poppins"/>
                <a:sym typeface="Poppins"/>
              </a:rPr>
              <a:t>The purpose of this program is to make all the Bank related services secure because sometimes important data hacked by hackers for the lack of security of the used low-quality system..</a:t>
            </a:r>
            <a:endParaRPr/>
          </a:p>
        </p:txBody>
      </p:sp>
      <p:sp>
        <p:nvSpPr>
          <p:cNvPr id="244" name="Google Shape;244;p10"/>
          <p:cNvSpPr txBox="1"/>
          <p:nvPr/>
        </p:nvSpPr>
        <p:spPr>
          <a:xfrm>
            <a:off x="1028700" y="4898125"/>
            <a:ext cx="11028300" cy="4232100"/>
          </a:xfrm>
          <a:prstGeom prst="rect">
            <a:avLst/>
          </a:prstGeom>
          <a:noFill/>
          <a:ln>
            <a:noFill/>
          </a:ln>
        </p:spPr>
        <p:txBody>
          <a:bodyPr anchorCtr="0" anchor="t" bIns="0" lIns="0" spcFirstLastPara="1" rIns="0" wrap="square" tIns="0">
            <a:spAutoFit/>
          </a:bodyPr>
          <a:lstStyle/>
          <a:p>
            <a:pPr indent="0" lvl="0" marL="0" marR="0" rtl="0" algn="l">
              <a:lnSpc>
                <a:spcPct val="140046"/>
              </a:lnSpc>
              <a:spcBef>
                <a:spcPts val="0"/>
              </a:spcBef>
              <a:spcAft>
                <a:spcPts val="0"/>
              </a:spcAft>
              <a:buNone/>
            </a:pPr>
            <a:r>
              <a:rPr b="1" lang="en-US" sz="2607">
                <a:solidFill>
                  <a:srgbClr val="333941"/>
                </a:solidFill>
                <a:latin typeface="Poppins"/>
                <a:ea typeface="Poppins"/>
                <a:cs typeface="Poppins"/>
                <a:sym typeface="Poppins"/>
              </a:rPr>
              <a:t>There are a lot of future work scopes with the program, such as: </a:t>
            </a:r>
            <a:endParaRPr/>
          </a:p>
          <a:p>
            <a:pPr indent="0" lvl="0" marL="0" marR="0" rtl="0" algn="l">
              <a:lnSpc>
                <a:spcPct val="140054"/>
              </a:lnSpc>
              <a:spcBef>
                <a:spcPts val="0"/>
              </a:spcBef>
              <a:spcAft>
                <a:spcPts val="0"/>
              </a:spcAft>
              <a:buNone/>
            </a:pPr>
            <a:r>
              <a:rPr lang="en-US" sz="2207">
                <a:solidFill>
                  <a:srgbClr val="333941"/>
                </a:solidFill>
                <a:latin typeface="Calibri"/>
                <a:ea typeface="Calibri"/>
                <a:cs typeface="Calibri"/>
                <a:sym typeface="Calibri"/>
              </a:rPr>
              <a:t>● The program can be used to create a complete mobile or desktop app. </a:t>
            </a:r>
            <a:endParaRPr/>
          </a:p>
          <a:p>
            <a:pPr indent="0" lvl="0" marL="0" marR="0" rtl="0" algn="l">
              <a:lnSpc>
                <a:spcPct val="140054"/>
              </a:lnSpc>
              <a:spcBef>
                <a:spcPts val="0"/>
              </a:spcBef>
              <a:spcAft>
                <a:spcPts val="0"/>
              </a:spcAft>
              <a:buNone/>
            </a:pPr>
            <a:r>
              <a:rPr lang="en-US" sz="2207">
                <a:solidFill>
                  <a:srgbClr val="333941"/>
                </a:solidFill>
                <a:latin typeface="Calibri"/>
                <a:ea typeface="Calibri"/>
                <a:cs typeface="Calibri"/>
                <a:sym typeface="Calibri"/>
              </a:rPr>
              <a:t>● UI design can be added to the program to make it aesthetically more beautiful. </a:t>
            </a:r>
            <a:endParaRPr/>
          </a:p>
          <a:p>
            <a:pPr indent="0" lvl="0" marL="0" marR="0" rtl="0" algn="l">
              <a:lnSpc>
                <a:spcPct val="140054"/>
              </a:lnSpc>
              <a:spcBef>
                <a:spcPts val="0"/>
              </a:spcBef>
              <a:spcAft>
                <a:spcPts val="0"/>
              </a:spcAft>
              <a:buNone/>
            </a:pPr>
            <a:r>
              <a:rPr lang="en-US" sz="2207">
                <a:solidFill>
                  <a:srgbClr val="333941"/>
                </a:solidFill>
                <a:latin typeface="Calibri"/>
                <a:ea typeface="Calibri"/>
                <a:cs typeface="Calibri"/>
                <a:sym typeface="Calibri"/>
              </a:rPr>
              <a:t>● This program can be transferred to another advanced programming language to do advanced work.</a:t>
            </a:r>
            <a:endParaRPr/>
          </a:p>
          <a:p>
            <a:pPr indent="0" lvl="0" marL="0" marR="0" rtl="0" algn="l">
              <a:lnSpc>
                <a:spcPct val="140054"/>
              </a:lnSpc>
              <a:spcBef>
                <a:spcPts val="0"/>
              </a:spcBef>
              <a:spcAft>
                <a:spcPts val="0"/>
              </a:spcAft>
              <a:buNone/>
            </a:pPr>
            <a:r>
              <a:rPr lang="en-US" sz="2207">
                <a:solidFill>
                  <a:srgbClr val="333941"/>
                </a:solidFill>
                <a:latin typeface="Calibri"/>
                <a:ea typeface="Calibri"/>
                <a:cs typeface="Calibri"/>
                <a:sym typeface="Calibri"/>
              </a:rPr>
              <a:t>● This project can be made into an actual management system which can be used in bigger sectors. </a:t>
            </a:r>
            <a:endParaRPr/>
          </a:p>
          <a:p>
            <a:pPr indent="0" lvl="0" marL="0" marR="0" rtl="0" algn="l">
              <a:lnSpc>
                <a:spcPct val="140054"/>
              </a:lnSpc>
              <a:spcBef>
                <a:spcPts val="0"/>
              </a:spcBef>
              <a:spcAft>
                <a:spcPts val="0"/>
              </a:spcAft>
              <a:buNone/>
            </a:pPr>
            <a:r>
              <a:rPr lang="en-US" sz="2207">
                <a:solidFill>
                  <a:srgbClr val="333941"/>
                </a:solidFill>
                <a:latin typeface="Calibri"/>
                <a:ea typeface="Calibri"/>
                <a:cs typeface="Calibri"/>
                <a:sym typeface="Calibri"/>
              </a:rPr>
              <a:t>● There is still a lot of work that can be done to make the program more advanced and more functional in future.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11"/>
          <p:cNvPicPr preferRelativeResize="0"/>
          <p:nvPr/>
        </p:nvPicPr>
        <p:blipFill rotWithShape="1">
          <a:blip r:embed="rId3">
            <a:alphaModFix/>
          </a:blip>
          <a:srcRect b="0" l="0" r="0" t="0"/>
          <a:stretch/>
        </p:blipFill>
        <p:spPr>
          <a:xfrm>
            <a:off x="9767030" y="1028700"/>
            <a:ext cx="7244620" cy="9258300"/>
          </a:xfrm>
          <a:prstGeom prst="rect">
            <a:avLst/>
          </a:prstGeom>
          <a:noFill/>
          <a:ln>
            <a:noFill/>
          </a:ln>
        </p:spPr>
      </p:pic>
      <p:sp>
        <p:nvSpPr>
          <p:cNvPr id="250" name="Google Shape;250;p11"/>
          <p:cNvSpPr txBox="1"/>
          <p:nvPr/>
        </p:nvSpPr>
        <p:spPr>
          <a:xfrm>
            <a:off x="2149238" y="4091108"/>
            <a:ext cx="7832962" cy="2237600"/>
          </a:xfrm>
          <a:prstGeom prst="rect">
            <a:avLst/>
          </a:prstGeom>
          <a:noFill/>
          <a:ln>
            <a:noFill/>
          </a:ln>
        </p:spPr>
        <p:txBody>
          <a:bodyPr anchorCtr="0" anchor="t" bIns="0" lIns="0" spcFirstLastPara="1" rIns="0" wrap="square" tIns="0">
            <a:spAutoFit/>
          </a:bodyPr>
          <a:lstStyle/>
          <a:p>
            <a:pPr indent="0" lvl="0" marL="0" marR="0" rtl="0" algn="l">
              <a:lnSpc>
                <a:spcPct val="85992"/>
              </a:lnSpc>
              <a:spcBef>
                <a:spcPts val="0"/>
              </a:spcBef>
              <a:spcAft>
                <a:spcPts val="0"/>
              </a:spcAft>
              <a:buNone/>
            </a:pPr>
            <a:r>
              <a:rPr b="1" lang="en-US" sz="9816">
                <a:solidFill>
                  <a:srgbClr val="525E97"/>
                </a:solidFill>
                <a:latin typeface="Poppins"/>
                <a:ea typeface="Poppins"/>
                <a:cs typeface="Poppins"/>
                <a:sym typeface="Poppins"/>
              </a:rPr>
              <a:t>ANY</a:t>
            </a:r>
            <a:endParaRPr/>
          </a:p>
          <a:p>
            <a:pPr indent="0" lvl="0" marL="0" marR="0" rtl="0" algn="l">
              <a:lnSpc>
                <a:spcPct val="85992"/>
              </a:lnSpc>
              <a:spcBef>
                <a:spcPts val="0"/>
              </a:spcBef>
              <a:spcAft>
                <a:spcPts val="0"/>
              </a:spcAft>
              <a:buNone/>
            </a:pPr>
            <a:r>
              <a:rPr b="1" lang="en-US" sz="9816">
                <a:solidFill>
                  <a:srgbClr val="525E97"/>
                </a:solidFill>
                <a:latin typeface="Poppins"/>
                <a:ea typeface="Poppins"/>
                <a:cs typeface="Poppins"/>
                <a:sym typeface="Poppins"/>
              </a:rPr>
              <a:t>QUESTION?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1F1"/>
        </a:solidFill>
      </p:bgPr>
    </p:bg>
    <p:spTree>
      <p:nvGrpSpPr>
        <p:cNvPr id="254" name="Shape 254"/>
        <p:cNvGrpSpPr/>
        <p:nvPr/>
      </p:nvGrpSpPr>
      <p:grpSpPr>
        <a:xfrm>
          <a:off x="0" y="0"/>
          <a:ext cx="0" cy="0"/>
          <a:chOff x="0" y="0"/>
          <a:chExt cx="0" cy="0"/>
        </a:xfrm>
      </p:grpSpPr>
      <p:pic>
        <p:nvPicPr>
          <p:cNvPr id="255" name="Google Shape;255;p12"/>
          <p:cNvPicPr preferRelativeResize="0"/>
          <p:nvPr/>
        </p:nvPicPr>
        <p:blipFill rotWithShape="1">
          <a:blip r:embed="rId3">
            <a:alphaModFix/>
          </a:blip>
          <a:srcRect b="0" l="0" r="0" t="0"/>
          <a:stretch/>
        </p:blipFill>
        <p:spPr>
          <a:xfrm>
            <a:off x="0" y="6172200"/>
            <a:ext cx="4972568" cy="4114800"/>
          </a:xfrm>
          <a:prstGeom prst="rect">
            <a:avLst/>
          </a:prstGeom>
          <a:noFill/>
          <a:ln>
            <a:noFill/>
          </a:ln>
        </p:spPr>
      </p:pic>
      <p:sp>
        <p:nvSpPr>
          <p:cNvPr id="256" name="Google Shape;256;p12"/>
          <p:cNvSpPr txBox="1"/>
          <p:nvPr/>
        </p:nvSpPr>
        <p:spPr>
          <a:xfrm>
            <a:off x="5608826" y="4143625"/>
            <a:ext cx="8685900" cy="1472100"/>
          </a:xfrm>
          <a:prstGeom prst="rect">
            <a:avLst/>
          </a:prstGeom>
          <a:noFill/>
          <a:ln>
            <a:noFill/>
          </a:ln>
        </p:spPr>
        <p:txBody>
          <a:bodyPr anchorCtr="0" anchor="t" bIns="0" lIns="0" spcFirstLastPara="1" rIns="0" wrap="square" tIns="0">
            <a:spAutoFit/>
          </a:bodyPr>
          <a:lstStyle/>
          <a:p>
            <a:pPr indent="0" lvl="0" marL="0" marR="0" rtl="0" algn="ctr">
              <a:lnSpc>
                <a:spcPct val="129997"/>
              </a:lnSpc>
              <a:spcBef>
                <a:spcPts val="0"/>
              </a:spcBef>
              <a:spcAft>
                <a:spcPts val="0"/>
              </a:spcAft>
              <a:buNone/>
            </a:pPr>
            <a:r>
              <a:rPr b="1" lang="en-US" sz="9564">
                <a:solidFill>
                  <a:srgbClr val="417CFF"/>
                </a:solidFill>
                <a:latin typeface="Poppins"/>
                <a:ea typeface="Poppins"/>
                <a:cs typeface="Poppins"/>
                <a:sym typeface="Poppins"/>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1F1"/>
        </a:solidFill>
      </p:bgPr>
    </p:bg>
    <p:spTree>
      <p:nvGrpSpPr>
        <p:cNvPr id="92" name="Shape 92"/>
        <p:cNvGrpSpPr/>
        <p:nvPr/>
      </p:nvGrpSpPr>
      <p:grpSpPr>
        <a:xfrm>
          <a:off x="0" y="0"/>
          <a:ext cx="0" cy="0"/>
          <a:chOff x="0" y="0"/>
          <a:chExt cx="0" cy="0"/>
        </a:xfrm>
      </p:grpSpPr>
      <p:sp>
        <p:nvSpPr>
          <p:cNvPr id="93" name="Google Shape;93;p2"/>
          <p:cNvSpPr/>
          <p:nvPr/>
        </p:nvSpPr>
        <p:spPr>
          <a:xfrm>
            <a:off x="11692083" y="3285658"/>
            <a:ext cx="4107370" cy="4125754"/>
          </a:xfrm>
          <a:custGeom>
            <a:rect b="b" l="l" r="r" t="t"/>
            <a:pathLst>
              <a:path extrusionOk="0" h="5501005" w="5476494">
                <a:moveTo>
                  <a:pt x="2738247" y="0"/>
                </a:moveTo>
                <a:cubicBezTo>
                  <a:pt x="4252468" y="6731"/>
                  <a:pt x="5476494" y="1236218"/>
                  <a:pt x="5476494" y="2750566"/>
                </a:cubicBezTo>
                <a:cubicBezTo>
                  <a:pt x="5476494" y="4264914"/>
                  <a:pt x="4252468" y="5494274"/>
                  <a:pt x="2738247" y="5501005"/>
                </a:cubicBezTo>
                <a:cubicBezTo>
                  <a:pt x="1224026" y="5494274"/>
                  <a:pt x="0" y="4264787"/>
                  <a:pt x="0" y="2750566"/>
                </a:cubicBezTo>
                <a:cubicBezTo>
                  <a:pt x="0" y="1236345"/>
                  <a:pt x="1224026" y="6731"/>
                  <a:pt x="2738247" y="0"/>
                </a:cubicBezTo>
                <a:close/>
              </a:path>
            </a:pathLst>
          </a:custGeom>
          <a:solidFill>
            <a:srgbClr val="417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txBox="1"/>
          <p:nvPr/>
        </p:nvSpPr>
        <p:spPr>
          <a:xfrm>
            <a:off x="1966575" y="590550"/>
            <a:ext cx="8464457" cy="1243971"/>
          </a:xfrm>
          <a:prstGeom prst="rect">
            <a:avLst/>
          </a:prstGeom>
          <a:noFill/>
          <a:ln>
            <a:noFill/>
          </a:ln>
        </p:spPr>
        <p:txBody>
          <a:bodyPr anchorCtr="0" anchor="t" bIns="0" lIns="0" spcFirstLastPara="1" rIns="0" wrap="square" tIns="0">
            <a:spAutoFit/>
          </a:bodyPr>
          <a:lstStyle/>
          <a:p>
            <a:pPr indent="0" lvl="0" marL="0" marR="0" rtl="0" algn="l">
              <a:lnSpc>
                <a:spcPct val="168022"/>
              </a:lnSpc>
              <a:spcBef>
                <a:spcPts val="0"/>
              </a:spcBef>
              <a:spcAft>
                <a:spcPts val="0"/>
              </a:spcAft>
              <a:buNone/>
            </a:pPr>
            <a:r>
              <a:rPr b="1" i="0" lang="en-US" sz="5998" u="none" cap="none" strike="noStrike">
                <a:solidFill>
                  <a:srgbClr val="2E2E2E"/>
                </a:solidFill>
                <a:latin typeface="Poppins"/>
                <a:ea typeface="Poppins"/>
                <a:cs typeface="Poppins"/>
                <a:sym typeface="Poppins"/>
              </a:rPr>
              <a:t>SUBMITTED BY</a:t>
            </a:r>
            <a:endParaRPr/>
          </a:p>
        </p:txBody>
      </p:sp>
      <p:cxnSp>
        <p:nvCxnSpPr>
          <p:cNvPr id="95" name="Google Shape;95;p2"/>
          <p:cNvCxnSpPr/>
          <p:nvPr/>
        </p:nvCxnSpPr>
        <p:spPr>
          <a:xfrm rot="5400000">
            <a:off x="4780396" y="5167560"/>
            <a:ext cx="8801015" cy="0"/>
          </a:xfrm>
          <a:prstGeom prst="straightConnector1">
            <a:avLst/>
          </a:prstGeom>
          <a:noFill/>
          <a:ln cap="rnd" cmpd="sng" w="28575">
            <a:solidFill>
              <a:srgbClr val="333941"/>
            </a:solidFill>
            <a:prstDash val="solid"/>
            <a:round/>
            <a:headEnd len="sm" w="sm" type="none"/>
            <a:tailEnd len="sm" w="sm" type="none"/>
          </a:ln>
        </p:spPr>
      </p:cxnSp>
      <p:sp>
        <p:nvSpPr>
          <p:cNvPr id="96" name="Google Shape;96;p2"/>
          <p:cNvSpPr/>
          <p:nvPr/>
        </p:nvSpPr>
        <p:spPr>
          <a:xfrm>
            <a:off x="11925915" y="3538226"/>
            <a:ext cx="3639693" cy="3639693"/>
          </a:xfrm>
          <a:custGeom>
            <a:rect b="b" l="l" r="r" t="t"/>
            <a:pathLst>
              <a:path extrusionOk="0" h="4852924" w="4852924">
                <a:moveTo>
                  <a:pt x="4852924" y="2426462"/>
                </a:moveTo>
                <a:cubicBezTo>
                  <a:pt x="4852924" y="3766439"/>
                  <a:pt x="3766566" y="4852924"/>
                  <a:pt x="2426462" y="4852924"/>
                </a:cubicBezTo>
                <a:cubicBezTo>
                  <a:pt x="1086358" y="4852924"/>
                  <a:pt x="0" y="3766566"/>
                  <a:pt x="0" y="2426462"/>
                </a:cubicBezTo>
                <a:cubicBezTo>
                  <a:pt x="0" y="1086358"/>
                  <a:pt x="1086358" y="0"/>
                  <a:pt x="2426462" y="0"/>
                </a:cubicBezTo>
                <a:cubicBezTo>
                  <a:pt x="3766566" y="0"/>
                  <a:pt x="4852924" y="1086358"/>
                  <a:pt x="4852924" y="2426462"/>
                </a:cubicBezTo>
                <a:close/>
              </a:path>
            </a:pathLst>
          </a:custGeom>
          <a:blipFill rotWithShape="1">
            <a:blip r:embed="rId3">
              <a:alphaModFix/>
            </a:blip>
            <a:stretch>
              <a:fillRect b="-132241" l="-78880" r="-20449" t="-33538"/>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2421309" y="3285658"/>
            <a:ext cx="4107370" cy="4125754"/>
          </a:xfrm>
          <a:custGeom>
            <a:rect b="b" l="l" r="r" t="t"/>
            <a:pathLst>
              <a:path extrusionOk="0" h="5501005" w="5476494">
                <a:moveTo>
                  <a:pt x="2738247" y="0"/>
                </a:moveTo>
                <a:cubicBezTo>
                  <a:pt x="4252468" y="6731"/>
                  <a:pt x="5476494" y="1236218"/>
                  <a:pt x="5476494" y="2750566"/>
                </a:cubicBezTo>
                <a:cubicBezTo>
                  <a:pt x="5476494" y="4264914"/>
                  <a:pt x="4252468" y="5494274"/>
                  <a:pt x="2738247" y="5501005"/>
                </a:cubicBezTo>
                <a:cubicBezTo>
                  <a:pt x="1224026" y="5494274"/>
                  <a:pt x="0" y="4264787"/>
                  <a:pt x="0" y="2750566"/>
                </a:cubicBezTo>
                <a:cubicBezTo>
                  <a:pt x="0" y="1236345"/>
                  <a:pt x="1224026" y="6731"/>
                  <a:pt x="2738247" y="0"/>
                </a:cubicBezTo>
                <a:close/>
              </a:path>
            </a:pathLst>
          </a:custGeom>
          <a:solidFill>
            <a:srgbClr val="417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2655141" y="3538226"/>
            <a:ext cx="3639693" cy="3639693"/>
          </a:xfrm>
          <a:custGeom>
            <a:rect b="b" l="l" r="r" t="t"/>
            <a:pathLst>
              <a:path extrusionOk="0" h="4852924" w="4852924">
                <a:moveTo>
                  <a:pt x="4852924" y="2426462"/>
                </a:moveTo>
                <a:cubicBezTo>
                  <a:pt x="4852924" y="3766439"/>
                  <a:pt x="3766566" y="4852924"/>
                  <a:pt x="2426462" y="4852924"/>
                </a:cubicBezTo>
                <a:cubicBezTo>
                  <a:pt x="1086358" y="4852924"/>
                  <a:pt x="0" y="3766566"/>
                  <a:pt x="0" y="2426462"/>
                </a:cubicBezTo>
                <a:cubicBezTo>
                  <a:pt x="0" y="1086358"/>
                  <a:pt x="1086358" y="0"/>
                  <a:pt x="2426462" y="0"/>
                </a:cubicBezTo>
                <a:cubicBezTo>
                  <a:pt x="3766566" y="0"/>
                  <a:pt x="4852924" y="1086358"/>
                  <a:pt x="4852924" y="2426462"/>
                </a:cubicBezTo>
                <a:close/>
              </a:path>
            </a:pathLst>
          </a:custGeom>
          <a:blipFill rotWithShape="1">
            <a:blip r:embed="rId4">
              <a:alphaModFix/>
            </a:blip>
            <a:stretch>
              <a:fillRect b="-39416" l="-25885" r="-30004" t="-16472"/>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txBox="1"/>
          <p:nvPr/>
        </p:nvSpPr>
        <p:spPr>
          <a:xfrm>
            <a:off x="10927149" y="590550"/>
            <a:ext cx="8464457" cy="1243971"/>
          </a:xfrm>
          <a:prstGeom prst="rect">
            <a:avLst/>
          </a:prstGeom>
          <a:noFill/>
          <a:ln>
            <a:noFill/>
          </a:ln>
        </p:spPr>
        <p:txBody>
          <a:bodyPr anchorCtr="0" anchor="t" bIns="0" lIns="0" spcFirstLastPara="1" rIns="0" wrap="square" tIns="0">
            <a:spAutoFit/>
          </a:bodyPr>
          <a:lstStyle/>
          <a:p>
            <a:pPr indent="0" lvl="0" marL="0" marR="0" rtl="0" algn="l">
              <a:lnSpc>
                <a:spcPct val="168022"/>
              </a:lnSpc>
              <a:spcBef>
                <a:spcPts val="0"/>
              </a:spcBef>
              <a:spcAft>
                <a:spcPts val="0"/>
              </a:spcAft>
              <a:buNone/>
            </a:pPr>
            <a:r>
              <a:rPr b="1" i="0" lang="en-US" sz="5998" u="none" cap="none" strike="noStrike">
                <a:solidFill>
                  <a:srgbClr val="2E2E2E"/>
                </a:solidFill>
                <a:latin typeface="Poppins"/>
                <a:ea typeface="Poppins"/>
                <a:cs typeface="Poppins"/>
                <a:sym typeface="Poppins"/>
              </a:rPr>
              <a:t>SUBMITTED TO</a:t>
            </a:r>
            <a:endParaRPr/>
          </a:p>
        </p:txBody>
      </p:sp>
      <p:sp>
        <p:nvSpPr>
          <p:cNvPr id="100" name="Google Shape;100;p2"/>
          <p:cNvSpPr txBox="1"/>
          <p:nvPr/>
        </p:nvSpPr>
        <p:spPr>
          <a:xfrm>
            <a:off x="10516641" y="7382371"/>
            <a:ext cx="6794876" cy="720700"/>
          </a:xfrm>
          <a:prstGeom prst="rect">
            <a:avLst/>
          </a:prstGeom>
          <a:noFill/>
          <a:ln>
            <a:noFill/>
          </a:ln>
        </p:spPr>
        <p:txBody>
          <a:bodyPr anchorCtr="0" anchor="t" bIns="0" lIns="0" spcFirstLastPara="1" rIns="0" wrap="square" tIns="0">
            <a:spAutoFit/>
          </a:bodyPr>
          <a:lstStyle/>
          <a:p>
            <a:pPr indent="0" lvl="0" marL="0" marR="0" rtl="0" algn="l">
              <a:lnSpc>
                <a:spcPct val="167994"/>
              </a:lnSpc>
              <a:spcBef>
                <a:spcPts val="0"/>
              </a:spcBef>
              <a:spcAft>
                <a:spcPts val="0"/>
              </a:spcAft>
              <a:buNone/>
            </a:pPr>
            <a:r>
              <a:rPr b="1" i="0" lang="en-US" sz="3490" u="none" cap="none" strike="noStrike">
                <a:solidFill>
                  <a:srgbClr val="000000"/>
                </a:solidFill>
                <a:latin typeface="Poppins"/>
                <a:ea typeface="Poppins"/>
                <a:cs typeface="Poppins"/>
                <a:sym typeface="Poppins"/>
              </a:rPr>
              <a:t>S.M. Rashidul Hasan Nijhum</a:t>
            </a:r>
            <a:endParaRPr b="1" i="0" sz="3490" u="none" cap="none" strike="noStrike">
              <a:solidFill>
                <a:srgbClr val="000000"/>
              </a:solidFill>
              <a:latin typeface="Poppins"/>
              <a:ea typeface="Poppins"/>
              <a:cs typeface="Poppins"/>
              <a:sym typeface="Poppins"/>
            </a:endParaRPr>
          </a:p>
        </p:txBody>
      </p:sp>
      <p:sp>
        <p:nvSpPr>
          <p:cNvPr id="101" name="Google Shape;101;p2"/>
          <p:cNvSpPr txBox="1"/>
          <p:nvPr/>
        </p:nvSpPr>
        <p:spPr>
          <a:xfrm>
            <a:off x="11705029" y="7988285"/>
            <a:ext cx="4418100" cy="653263"/>
          </a:xfrm>
          <a:prstGeom prst="rect">
            <a:avLst/>
          </a:prstGeom>
          <a:noFill/>
          <a:ln>
            <a:noFill/>
          </a:ln>
        </p:spPr>
        <p:txBody>
          <a:bodyPr anchorCtr="0" anchor="t" bIns="0" lIns="0" spcFirstLastPara="1" rIns="0" wrap="square" tIns="0">
            <a:spAutoFit/>
          </a:bodyPr>
          <a:lstStyle/>
          <a:p>
            <a:pPr indent="0" lvl="0" marL="0" marR="0" rtl="0" algn="ctr">
              <a:lnSpc>
                <a:spcPct val="167993"/>
              </a:lnSpc>
              <a:spcBef>
                <a:spcPts val="0"/>
              </a:spcBef>
              <a:spcAft>
                <a:spcPts val="0"/>
              </a:spcAft>
              <a:buNone/>
            </a:pPr>
            <a:r>
              <a:rPr b="0" i="0" lang="en-US" sz="3190" u="none" cap="none" strike="noStrike">
                <a:solidFill>
                  <a:srgbClr val="000000"/>
                </a:solidFill>
                <a:latin typeface="Poppins"/>
                <a:ea typeface="Poppins"/>
                <a:cs typeface="Poppins"/>
                <a:sym typeface="Poppins"/>
              </a:rPr>
              <a:t>Lecturer</a:t>
            </a:r>
            <a:endParaRPr/>
          </a:p>
        </p:txBody>
      </p:sp>
      <p:sp>
        <p:nvSpPr>
          <p:cNvPr id="102" name="Google Shape;102;p2"/>
          <p:cNvSpPr txBox="1"/>
          <p:nvPr/>
        </p:nvSpPr>
        <p:spPr>
          <a:xfrm>
            <a:off x="10281079" y="8478309"/>
            <a:ext cx="7266000" cy="653263"/>
          </a:xfrm>
          <a:prstGeom prst="rect">
            <a:avLst/>
          </a:prstGeom>
          <a:noFill/>
          <a:ln>
            <a:noFill/>
          </a:ln>
        </p:spPr>
        <p:txBody>
          <a:bodyPr anchorCtr="0" anchor="t" bIns="0" lIns="0" spcFirstLastPara="1" rIns="0" wrap="square" tIns="0">
            <a:spAutoFit/>
          </a:bodyPr>
          <a:lstStyle/>
          <a:p>
            <a:pPr indent="0" lvl="0" marL="0" marR="0" rtl="0" algn="ctr">
              <a:lnSpc>
                <a:spcPct val="167993"/>
              </a:lnSpc>
              <a:spcBef>
                <a:spcPts val="0"/>
              </a:spcBef>
              <a:spcAft>
                <a:spcPts val="0"/>
              </a:spcAft>
              <a:buNone/>
            </a:pPr>
            <a:r>
              <a:rPr b="0" i="0" lang="en-US" sz="3190" u="none" cap="none" strike="noStrike">
                <a:solidFill>
                  <a:srgbClr val="000000"/>
                </a:solidFill>
                <a:latin typeface="Poppins"/>
                <a:ea typeface="Poppins"/>
                <a:cs typeface="Poppins"/>
                <a:sym typeface="Poppins"/>
              </a:rPr>
              <a:t>Green University of Bangladesh</a:t>
            </a:r>
            <a:endParaRPr/>
          </a:p>
        </p:txBody>
      </p:sp>
      <p:sp>
        <p:nvSpPr>
          <p:cNvPr id="103" name="Google Shape;103;p2"/>
          <p:cNvSpPr txBox="1"/>
          <p:nvPr/>
        </p:nvSpPr>
        <p:spPr>
          <a:xfrm>
            <a:off x="2608683" y="7598898"/>
            <a:ext cx="3732600" cy="1050861"/>
          </a:xfrm>
          <a:prstGeom prst="rect">
            <a:avLst/>
          </a:prstGeom>
          <a:noFill/>
          <a:ln>
            <a:noFill/>
          </a:ln>
        </p:spPr>
        <p:txBody>
          <a:bodyPr anchorCtr="0" anchor="t" bIns="0" lIns="0" spcFirstLastPara="1" rIns="0" wrap="square" tIns="0">
            <a:spAutoFit/>
          </a:bodyPr>
          <a:lstStyle/>
          <a:p>
            <a:pPr indent="0" lvl="0" marL="0" marR="0" rtl="0" algn="ctr">
              <a:lnSpc>
                <a:spcPct val="115018"/>
              </a:lnSpc>
              <a:spcBef>
                <a:spcPts val="0"/>
              </a:spcBef>
              <a:spcAft>
                <a:spcPts val="0"/>
              </a:spcAft>
              <a:buNone/>
            </a:pPr>
            <a:r>
              <a:rPr b="1" i="0" lang="en-US" sz="3489" u="none" cap="none" strike="noStrike">
                <a:solidFill>
                  <a:srgbClr val="000000"/>
                </a:solidFill>
                <a:latin typeface="Poppins"/>
                <a:ea typeface="Poppins"/>
                <a:cs typeface="Poppins"/>
                <a:sym typeface="Poppins"/>
              </a:rPr>
              <a:t>Harun</a:t>
            </a:r>
            <a:endParaRPr/>
          </a:p>
          <a:p>
            <a:pPr indent="0" lvl="0" marL="0" marR="0" rtl="0" algn="ctr">
              <a:lnSpc>
                <a:spcPct val="114985"/>
              </a:lnSpc>
              <a:spcBef>
                <a:spcPts val="0"/>
              </a:spcBef>
              <a:spcAft>
                <a:spcPts val="0"/>
              </a:spcAft>
              <a:buNone/>
            </a:pPr>
            <a:r>
              <a:rPr b="1" i="0" lang="en-US" sz="3490" u="none" cap="none" strike="noStrike">
                <a:solidFill>
                  <a:srgbClr val="000000"/>
                </a:solidFill>
                <a:latin typeface="Poppins"/>
                <a:ea typeface="Poppins"/>
                <a:cs typeface="Poppins"/>
                <a:sym typeface="Poppins"/>
              </a:rPr>
              <a:t>221002138</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A9B"/>
        </a:solidFill>
      </p:bgPr>
    </p:bg>
    <p:spTree>
      <p:nvGrpSpPr>
        <p:cNvPr id="107" name="Shape 107"/>
        <p:cNvGrpSpPr/>
        <p:nvPr/>
      </p:nvGrpSpPr>
      <p:grpSpPr>
        <a:xfrm>
          <a:off x="0" y="0"/>
          <a:ext cx="0" cy="0"/>
          <a:chOff x="0" y="0"/>
          <a:chExt cx="0" cy="0"/>
        </a:xfrm>
      </p:grpSpPr>
      <p:grpSp>
        <p:nvGrpSpPr>
          <p:cNvPr id="108" name="Google Shape;108;p3"/>
          <p:cNvGrpSpPr/>
          <p:nvPr/>
        </p:nvGrpSpPr>
        <p:grpSpPr>
          <a:xfrm>
            <a:off x="1680661" y="3655427"/>
            <a:ext cx="7658100" cy="5358779"/>
            <a:chOff x="0" y="-38100"/>
            <a:chExt cx="2016948" cy="1411366"/>
          </a:xfrm>
        </p:grpSpPr>
        <p:sp>
          <p:nvSpPr>
            <p:cNvPr id="109" name="Google Shape;109;p3"/>
            <p:cNvSpPr/>
            <p:nvPr/>
          </p:nvSpPr>
          <p:spPr>
            <a:xfrm>
              <a:off x="0" y="0"/>
              <a:ext cx="2016948" cy="1373266"/>
            </a:xfrm>
            <a:custGeom>
              <a:rect b="b" l="l" r="r" t="t"/>
              <a:pathLst>
                <a:path extrusionOk="0" h="1373266" w="2016948">
                  <a:moveTo>
                    <a:pt x="50547" y="0"/>
                  </a:moveTo>
                  <a:lnTo>
                    <a:pt x="1966401" y="0"/>
                  </a:lnTo>
                  <a:cubicBezTo>
                    <a:pt x="1979807" y="0"/>
                    <a:pt x="1992664" y="5326"/>
                    <a:pt x="2002143" y="14805"/>
                  </a:cubicBezTo>
                  <a:cubicBezTo>
                    <a:pt x="2011623" y="24284"/>
                    <a:pt x="2016948" y="37141"/>
                    <a:pt x="2016948" y="50547"/>
                  </a:cubicBezTo>
                  <a:lnTo>
                    <a:pt x="2016948" y="1322718"/>
                  </a:lnTo>
                  <a:cubicBezTo>
                    <a:pt x="2016948" y="1336124"/>
                    <a:pt x="2011623" y="1348981"/>
                    <a:pt x="2002143" y="1358461"/>
                  </a:cubicBezTo>
                  <a:cubicBezTo>
                    <a:pt x="1992664" y="1367940"/>
                    <a:pt x="1979807" y="1373266"/>
                    <a:pt x="1966401" y="1373266"/>
                  </a:cubicBezTo>
                  <a:lnTo>
                    <a:pt x="50547" y="1373266"/>
                  </a:lnTo>
                  <a:cubicBezTo>
                    <a:pt x="37141" y="1373266"/>
                    <a:pt x="24284" y="1367940"/>
                    <a:pt x="14805" y="1358461"/>
                  </a:cubicBezTo>
                  <a:cubicBezTo>
                    <a:pt x="5326" y="1348981"/>
                    <a:pt x="0" y="1336124"/>
                    <a:pt x="0" y="1322718"/>
                  </a:cubicBezTo>
                  <a:lnTo>
                    <a:pt x="0" y="50547"/>
                  </a:lnTo>
                  <a:cubicBezTo>
                    <a:pt x="0" y="37141"/>
                    <a:pt x="5326" y="24284"/>
                    <a:pt x="14805" y="14805"/>
                  </a:cubicBezTo>
                  <a:cubicBezTo>
                    <a:pt x="24284" y="5326"/>
                    <a:pt x="37141" y="0"/>
                    <a:pt x="50547" y="0"/>
                  </a:cubicBezTo>
                  <a:close/>
                </a:path>
              </a:pathLst>
            </a:custGeom>
            <a:solidFill>
              <a:srgbClr val="F1F1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11" name="Google Shape;111;p3"/>
          <p:cNvPicPr preferRelativeResize="0"/>
          <p:nvPr/>
        </p:nvPicPr>
        <p:blipFill rotWithShape="1">
          <a:blip r:embed="rId3">
            <a:alphaModFix/>
          </a:blip>
          <a:srcRect b="0" l="0" r="0" t="0"/>
          <a:stretch/>
        </p:blipFill>
        <p:spPr>
          <a:xfrm>
            <a:off x="11365251" y="2507227"/>
            <a:ext cx="5173685" cy="5272545"/>
          </a:xfrm>
          <a:prstGeom prst="rect">
            <a:avLst/>
          </a:prstGeom>
          <a:noFill/>
          <a:ln>
            <a:noFill/>
          </a:ln>
        </p:spPr>
      </p:pic>
      <p:grpSp>
        <p:nvGrpSpPr>
          <p:cNvPr id="112" name="Google Shape;112;p3"/>
          <p:cNvGrpSpPr/>
          <p:nvPr/>
        </p:nvGrpSpPr>
        <p:grpSpPr>
          <a:xfrm>
            <a:off x="-326415" y="654788"/>
            <a:ext cx="3086101" cy="3230760"/>
            <a:chOff x="0" y="-38100"/>
            <a:chExt cx="812800" cy="850900"/>
          </a:xfrm>
        </p:grpSpPr>
        <p:sp>
          <p:nvSpPr>
            <p:cNvPr id="113" name="Google Shape;113;p3"/>
            <p:cNvSpPr/>
            <p:nvPr/>
          </p:nvSpPr>
          <p:spPr>
            <a:xfrm>
              <a:off x="0" y="0"/>
              <a:ext cx="171939" cy="485678"/>
            </a:xfrm>
            <a:custGeom>
              <a:rect b="b" l="l" r="r" t="t"/>
              <a:pathLst>
                <a:path extrusionOk="0" h="485678" w="171939">
                  <a:moveTo>
                    <a:pt x="0" y="0"/>
                  </a:moveTo>
                  <a:lnTo>
                    <a:pt x="171939" y="0"/>
                  </a:lnTo>
                  <a:lnTo>
                    <a:pt x="171939" y="485678"/>
                  </a:lnTo>
                  <a:lnTo>
                    <a:pt x="0" y="485678"/>
                  </a:lnTo>
                  <a:close/>
                </a:path>
              </a:pathLst>
            </a:custGeom>
            <a:solidFill>
              <a:srgbClr val="FFFFFF"/>
            </a:solidFill>
            <a:ln>
              <a:noFill/>
            </a:ln>
          </p:spPr>
        </p:sp>
        <p:sp>
          <p:nvSpPr>
            <p:cNvPr id="114" name="Google Shape;114;p3"/>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5" name="Google Shape;115;p3"/>
          <p:cNvSpPr txBox="1"/>
          <p:nvPr/>
        </p:nvSpPr>
        <p:spPr>
          <a:xfrm>
            <a:off x="621824" y="1194941"/>
            <a:ext cx="6159976" cy="1624676"/>
          </a:xfrm>
          <a:prstGeom prst="rect">
            <a:avLst/>
          </a:prstGeom>
          <a:noFill/>
          <a:ln>
            <a:noFill/>
          </a:ln>
        </p:spPr>
        <p:txBody>
          <a:bodyPr anchorCtr="0" anchor="t" bIns="0" lIns="0" spcFirstLastPara="1" rIns="0" wrap="square" tIns="0">
            <a:spAutoFit/>
          </a:bodyPr>
          <a:lstStyle/>
          <a:p>
            <a:pPr indent="0" lvl="0" marL="0" marR="0" rtl="0" algn="l">
              <a:lnSpc>
                <a:spcPct val="100382"/>
              </a:lnSpc>
              <a:spcBef>
                <a:spcPts val="0"/>
              </a:spcBef>
              <a:spcAft>
                <a:spcPts val="0"/>
              </a:spcAft>
              <a:buNone/>
            </a:pPr>
            <a:r>
              <a:rPr b="1" i="0" lang="en-US" sz="12300" u="none" cap="none" strike="noStrike">
                <a:solidFill>
                  <a:srgbClr val="FFFFFF"/>
                </a:solidFill>
                <a:latin typeface="Poppins"/>
                <a:ea typeface="Poppins"/>
                <a:cs typeface="Poppins"/>
                <a:sym typeface="Poppins"/>
              </a:rPr>
              <a:t>TOPICS</a:t>
            </a:r>
            <a:endParaRPr b="1" i="0" sz="10289" u="none" cap="none" strike="noStrike">
              <a:solidFill>
                <a:srgbClr val="FFFFFF"/>
              </a:solidFill>
              <a:latin typeface="Poppins"/>
              <a:ea typeface="Poppins"/>
              <a:cs typeface="Poppins"/>
              <a:sym typeface="Poppins"/>
            </a:endParaRPr>
          </a:p>
        </p:txBody>
      </p:sp>
      <p:sp>
        <p:nvSpPr>
          <p:cNvPr id="116" name="Google Shape;116;p3"/>
          <p:cNvSpPr txBox="1"/>
          <p:nvPr/>
        </p:nvSpPr>
        <p:spPr>
          <a:xfrm>
            <a:off x="2199741" y="3950625"/>
            <a:ext cx="7509900" cy="49845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1" i="0" lang="en-US" sz="4099" u="none" cap="none" strike="noStrike">
                <a:solidFill>
                  <a:srgbClr val="414042"/>
                </a:solidFill>
                <a:latin typeface="Poppins"/>
                <a:ea typeface="Poppins"/>
                <a:cs typeface="Poppins"/>
                <a:sym typeface="Poppins"/>
              </a:rPr>
              <a:t>1. Introduction</a:t>
            </a:r>
            <a:endParaRPr sz="2100"/>
          </a:p>
          <a:p>
            <a:pPr indent="0" lvl="0" marL="0" marR="0" rtl="0" algn="l">
              <a:lnSpc>
                <a:spcPct val="115000"/>
              </a:lnSpc>
              <a:spcBef>
                <a:spcPts val="0"/>
              </a:spcBef>
              <a:spcAft>
                <a:spcPts val="0"/>
              </a:spcAft>
              <a:buNone/>
            </a:pPr>
            <a:r>
              <a:rPr b="1" i="0" lang="en-US" sz="4099" u="none" cap="none" strike="noStrike">
                <a:solidFill>
                  <a:srgbClr val="414042"/>
                </a:solidFill>
                <a:latin typeface="Poppins"/>
                <a:ea typeface="Poppins"/>
                <a:cs typeface="Poppins"/>
                <a:sym typeface="Poppins"/>
              </a:rPr>
              <a:t>2. Motivation</a:t>
            </a:r>
            <a:endParaRPr sz="2100"/>
          </a:p>
          <a:p>
            <a:pPr indent="0" lvl="0" marL="0" marR="0" rtl="0" algn="l">
              <a:lnSpc>
                <a:spcPct val="115000"/>
              </a:lnSpc>
              <a:spcBef>
                <a:spcPts val="0"/>
              </a:spcBef>
              <a:spcAft>
                <a:spcPts val="0"/>
              </a:spcAft>
              <a:buNone/>
            </a:pPr>
            <a:r>
              <a:rPr b="1" i="0" lang="en-US" sz="4099" u="none" cap="none" strike="noStrike">
                <a:solidFill>
                  <a:srgbClr val="414042"/>
                </a:solidFill>
                <a:latin typeface="Poppins"/>
                <a:ea typeface="Poppins"/>
                <a:cs typeface="Poppins"/>
                <a:sym typeface="Poppins"/>
              </a:rPr>
              <a:t>3. Objectives</a:t>
            </a:r>
            <a:endParaRPr sz="2100"/>
          </a:p>
          <a:p>
            <a:pPr indent="0" lvl="0" marL="0" marR="0" rtl="0" algn="l">
              <a:lnSpc>
                <a:spcPct val="115000"/>
              </a:lnSpc>
              <a:spcBef>
                <a:spcPts val="0"/>
              </a:spcBef>
              <a:spcAft>
                <a:spcPts val="0"/>
              </a:spcAft>
              <a:buNone/>
            </a:pPr>
            <a:r>
              <a:rPr b="1" i="0" lang="en-US" sz="4099" u="none" cap="none" strike="noStrike">
                <a:solidFill>
                  <a:srgbClr val="414042"/>
                </a:solidFill>
                <a:latin typeface="Poppins"/>
                <a:ea typeface="Poppins"/>
                <a:cs typeface="Poppins"/>
                <a:sym typeface="Poppins"/>
              </a:rPr>
              <a:t>4. Proposed solution</a:t>
            </a:r>
            <a:endParaRPr sz="2100"/>
          </a:p>
          <a:p>
            <a:pPr indent="0" lvl="0" marL="0" marR="0" rtl="0" algn="l">
              <a:lnSpc>
                <a:spcPct val="115000"/>
              </a:lnSpc>
              <a:spcBef>
                <a:spcPts val="0"/>
              </a:spcBef>
              <a:spcAft>
                <a:spcPts val="0"/>
              </a:spcAft>
              <a:buNone/>
            </a:pPr>
            <a:r>
              <a:rPr b="1" i="0" lang="en-US" sz="4099" u="none" cap="none" strike="noStrike">
                <a:solidFill>
                  <a:srgbClr val="414042"/>
                </a:solidFill>
                <a:latin typeface="Poppins"/>
                <a:ea typeface="Poppins"/>
                <a:cs typeface="Poppins"/>
                <a:sym typeface="Poppins"/>
              </a:rPr>
              <a:t>5. Implementation</a:t>
            </a:r>
            <a:endParaRPr sz="2100"/>
          </a:p>
          <a:p>
            <a:pPr indent="0" lvl="0" marL="0" marR="0" rtl="0" algn="l">
              <a:lnSpc>
                <a:spcPct val="115000"/>
              </a:lnSpc>
              <a:spcBef>
                <a:spcPts val="0"/>
              </a:spcBef>
              <a:spcAft>
                <a:spcPts val="0"/>
              </a:spcAft>
              <a:buNone/>
            </a:pPr>
            <a:r>
              <a:rPr b="1" i="0" lang="en-US" sz="4099" u="none" cap="none" strike="noStrike">
                <a:solidFill>
                  <a:srgbClr val="414042"/>
                </a:solidFill>
                <a:latin typeface="Poppins"/>
                <a:ea typeface="Poppins"/>
                <a:cs typeface="Poppins"/>
                <a:sym typeface="Poppins"/>
              </a:rPr>
              <a:t>6. Features</a:t>
            </a:r>
            <a:endParaRPr sz="2100"/>
          </a:p>
          <a:p>
            <a:pPr indent="0" lvl="0" marL="0" marR="0" rtl="0" algn="l">
              <a:lnSpc>
                <a:spcPct val="115000"/>
              </a:lnSpc>
              <a:spcBef>
                <a:spcPts val="0"/>
              </a:spcBef>
              <a:spcAft>
                <a:spcPts val="0"/>
              </a:spcAft>
              <a:buNone/>
            </a:pPr>
            <a:r>
              <a:rPr b="1" i="0" lang="en-US" sz="4099" u="none" cap="none" strike="noStrike">
                <a:solidFill>
                  <a:srgbClr val="414042"/>
                </a:solidFill>
                <a:latin typeface="Poppins"/>
                <a:ea typeface="Poppins"/>
                <a:cs typeface="Poppins"/>
                <a:sym typeface="Poppins"/>
              </a:rPr>
              <a:t>7. Conclusion </a:t>
            </a:r>
            <a:endParaRPr sz="2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1F1"/>
        </a:solidFill>
      </p:bgPr>
    </p:bg>
    <p:spTree>
      <p:nvGrpSpPr>
        <p:cNvPr id="120" name="Shape 120"/>
        <p:cNvGrpSpPr/>
        <p:nvPr/>
      </p:nvGrpSpPr>
      <p:grpSpPr>
        <a:xfrm>
          <a:off x="0" y="0"/>
          <a:ext cx="0" cy="0"/>
          <a:chOff x="0" y="0"/>
          <a:chExt cx="0" cy="0"/>
        </a:xfrm>
      </p:grpSpPr>
      <p:pic>
        <p:nvPicPr>
          <p:cNvPr id="121" name="Google Shape;121;p4"/>
          <p:cNvPicPr preferRelativeResize="0"/>
          <p:nvPr/>
        </p:nvPicPr>
        <p:blipFill rotWithShape="1">
          <a:blip r:embed="rId3">
            <a:alphaModFix/>
          </a:blip>
          <a:srcRect b="0" l="0" r="0" t="0"/>
          <a:stretch/>
        </p:blipFill>
        <p:spPr>
          <a:xfrm>
            <a:off x="10309809" y="2441337"/>
            <a:ext cx="7978191" cy="7845663"/>
          </a:xfrm>
          <a:prstGeom prst="rect">
            <a:avLst/>
          </a:prstGeom>
          <a:noFill/>
          <a:ln>
            <a:noFill/>
          </a:ln>
        </p:spPr>
      </p:pic>
      <p:sp>
        <p:nvSpPr>
          <p:cNvPr id="122" name="Google Shape;122;p4"/>
          <p:cNvSpPr txBox="1"/>
          <p:nvPr/>
        </p:nvSpPr>
        <p:spPr>
          <a:xfrm>
            <a:off x="904875" y="4529943"/>
            <a:ext cx="9753710" cy="2899063"/>
          </a:xfrm>
          <a:prstGeom prst="rect">
            <a:avLst/>
          </a:prstGeom>
          <a:noFill/>
          <a:ln>
            <a:noFill/>
          </a:ln>
        </p:spPr>
        <p:txBody>
          <a:bodyPr anchorCtr="0" anchor="t" bIns="0" lIns="0" spcFirstLastPara="1" rIns="0" wrap="square" tIns="0">
            <a:spAutoFit/>
          </a:bodyPr>
          <a:lstStyle/>
          <a:p>
            <a:pPr indent="0" lvl="0" marL="0" marR="0" rtl="0" algn="l">
              <a:lnSpc>
                <a:spcPct val="140044"/>
              </a:lnSpc>
              <a:spcBef>
                <a:spcPts val="0"/>
              </a:spcBef>
              <a:spcAft>
                <a:spcPts val="0"/>
              </a:spcAft>
              <a:buNone/>
            </a:pPr>
            <a:r>
              <a:rPr b="0" i="0" lang="en-US" sz="2702" u="none" cap="none" strike="noStrike">
                <a:solidFill>
                  <a:srgbClr val="414042"/>
                </a:solidFill>
                <a:latin typeface="Poppins"/>
                <a:ea typeface="Poppins"/>
                <a:cs typeface="Poppins"/>
                <a:sym typeface="Poppins"/>
              </a:rPr>
              <a:t>Bank Management System is a system that enables the Banks to manage information and data related to all aspects of deposit, withdrawal, handle and more which in turn ensures that the processes are completed swiftly, securely and effectively.</a:t>
            </a:r>
            <a:endParaRPr/>
          </a:p>
          <a:p>
            <a:pPr indent="0" lvl="0" marL="0" marR="0" rtl="0" algn="l">
              <a:lnSpc>
                <a:spcPct val="140044"/>
              </a:lnSpc>
              <a:spcBef>
                <a:spcPts val="0"/>
              </a:spcBef>
              <a:spcAft>
                <a:spcPts val="0"/>
              </a:spcAft>
              <a:buNone/>
            </a:pPr>
            <a:r>
              <a:t/>
            </a:r>
            <a:endParaRPr b="0" i="0" sz="2702" u="none" cap="none" strike="noStrike">
              <a:solidFill>
                <a:srgbClr val="414042"/>
              </a:solidFill>
              <a:latin typeface="Poppins"/>
              <a:ea typeface="Poppins"/>
              <a:cs typeface="Poppins"/>
              <a:sym typeface="Poppins"/>
            </a:endParaRPr>
          </a:p>
        </p:txBody>
      </p:sp>
      <p:sp>
        <p:nvSpPr>
          <p:cNvPr id="123" name="Google Shape;123;p4"/>
          <p:cNvSpPr txBox="1"/>
          <p:nvPr/>
        </p:nvSpPr>
        <p:spPr>
          <a:xfrm>
            <a:off x="904875" y="3180127"/>
            <a:ext cx="9145200" cy="12636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b="1" i="0" lang="en-US" sz="8209" u="none" cap="none" strike="noStrike">
                <a:solidFill>
                  <a:srgbClr val="222A9B"/>
                </a:solidFill>
                <a:latin typeface="Poppins"/>
                <a:ea typeface="Poppins"/>
                <a:cs typeface="Poppins"/>
                <a:sym typeface="Poppins"/>
              </a:rPr>
              <a:t>INTRODUCTION</a:t>
            </a:r>
            <a:endParaRPr b="1">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1F1"/>
        </a:solidFill>
      </p:bgPr>
    </p:bg>
    <p:spTree>
      <p:nvGrpSpPr>
        <p:cNvPr id="127" name="Shape 127"/>
        <p:cNvGrpSpPr/>
        <p:nvPr/>
      </p:nvGrpSpPr>
      <p:grpSpPr>
        <a:xfrm>
          <a:off x="0" y="0"/>
          <a:ext cx="0" cy="0"/>
          <a:chOff x="0" y="0"/>
          <a:chExt cx="0" cy="0"/>
        </a:xfrm>
      </p:grpSpPr>
      <p:pic>
        <p:nvPicPr>
          <p:cNvPr id="128" name="Google Shape;128;p5"/>
          <p:cNvPicPr preferRelativeResize="0"/>
          <p:nvPr/>
        </p:nvPicPr>
        <p:blipFill rotWithShape="1">
          <a:blip r:embed="rId3">
            <a:alphaModFix/>
          </a:blip>
          <a:srcRect b="0" l="0" r="0" t="0"/>
          <a:stretch/>
        </p:blipFill>
        <p:spPr>
          <a:xfrm>
            <a:off x="10594089" y="3657816"/>
            <a:ext cx="7179160" cy="5064571"/>
          </a:xfrm>
          <a:prstGeom prst="rect">
            <a:avLst/>
          </a:prstGeom>
          <a:noFill/>
          <a:ln>
            <a:noFill/>
          </a:ln>
        </p:spPr>
      </p:pic>
      <p:sp>
        <p:nvSpPr>
          <p:cNvPr id="129" name="Google Shape;129;p5"/>
          <p:cNvSpPr txBox="1"/>
          <p:nvPr/>
        </p:nvSpPr>
        <p:spPr>
          <a:xfrm>
            <a:off x="1028700" y="5072539"/>
            <a:ext cx="9565389" cy="20600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b="0" i="0" lang="en-US" sz="2897" u="none" cap="none" strike="noStrike">
                <a:solidFill>
                  <a:srgbClr val="333941"/>
                </a:solidFill>
                <a:latin typeface="Poppins"/>
                <a:ea typeface="Poppins"/>
                <a:cs typeface="Poppins"/>
                <a:sym typeface="Poppins"/>
              </a:rPr>
              <a:t>•To meet a solution to manage bank records.</a:t>
            </a:r>
            <a:endParaRPr/>
          </a:p>
          <a:p>
            <a:pPr indent="0" lvl="0" marL="0" marR="0" rtl="0" algn="l">
              <a:lnSpc>
                <a:spcPct val="140006"/>
              </a:lnSpc>
              <a:spcBef>
                <a:spcPts val="0"/>
              </a:spcBef>
              <a:spcAft>
                <a:spcPts val="0"/>
              </a:spcAft>
              <a:buNone/>
            </a:pPr>
            <a:r>
              <a:rPr b="0" i="0" lang="en-US" sz="2897" u="none" cap="none" strike="noStrike">
                <a:solidFill>
                  <a:srgbClr val="333941"/>
                </a:solidFill>
                <a:latin typeface="Poppins"/>
                <a:ea typeface="Poppins"/>
                <a:cs typeface="Poppins"/>
                <a:sym typeface="Poppins"/>
              </a:rPr>
              <a:t>•To overcome exixting problems that is occurring to maintain bank informations.</a:t>
            </a:r>
            <a:endParaRPr/>
          </a:p>
          <a:p>
            <a:pPr indent="0" lvl="0" marL="0" marR="0" rtl="0" algn="l">
              <a:lnSpc>
                <a:spcPct val="140006"/>
              </a:lnSpc>
              <a:spcBef>
                <a:spcPts val="0"/>
              </a:spcBef>
              <a:spcAft>
                <a:spcPts val="0"/>
              </a:spcAft>
              <a:buNone/>
            </a:pPr>
            <a:r>
              <a:t/>
            </a:r>
            <a:endParaRPr b="0" i="0" sz="2897" u="none" cap="none" strike="noStrike">
              <a:solidFill>
                <a:srgbClr val="333941"/>
              </a:solidFill>
              <a:latin typeface="Poppins"/>
              <a:ea typeface="Poppins"/>
              <a:cs typeface="Poppins"/>
              <a:sym typeface="Poppins"/>
            </a:endParaRPr>
          </a:p>
        </p:txBody>
      </p:sp>
      <p:sp>
        <p:nvSpPr>
          <p:cNvPr id="130" name="Google Shape;130;p5"/>
          <p:cNvSpPr txBox="1"/>
          <p:nvPr/>
        </p:nvSpPr>
        <p:spPr>
          <a:xfrm>
            <a:off x="1028700" y="3657816"/>
            <a:ext cx="8115300" cy="1266000"/>
          </a:xfrm>
          <a:prstGeom prst="rect">
            <a:avLst/>
          </a:prstGeom>
          <a:noFill/>
          <a:ln>
            <a:noFill/>
          </a:ln>
        </p:spPr>
        <p:txBody>
          <a:bodyPr anchorCtr="0" anchor="t" bIns="0" lIns="0" spcFirstLastPara="1" rIns="0" wrap="square" tIns="0">
            <a:spAutoFit/>
          </a:bodyPr>
          <a:lstStyle/>
          <a:p>
            <a:pPr indent="0" lvl="0" marL="0" marR="0" rtl="0" algn="l">
              <a:lnSpc>
                <a:spcPct val="120012"/>
              </a:lnSpc>
              <a:spcBef>
                <a:spcPts val="0"/>
              </a:spcBef>
              <a:spcAft>
                <a:spcPts val="0"/>
              </a:spcAft>
              <a:buNone/>
            </a:pPr>
            <a:r>
              <a:rPr b="1" i="0" lang="en-US" sz="8225" u="none" cap="none" strike="noStrike">
                <a:solidFill>
                  <a:srgbClr val="222A9B"/>
                </a:solidFill>
                <a:latin typeface="Poppins"/>
                <a:ea typeface="Poppins"/>
                <a:cs typeface="Poppins"/>
                <a:sym typeface="Poppins"/>
              </a:rPr>
              <a:t>MOTIVATION</a:t>
            </a:r>
            <a:endParaRPr b="1">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grpSp>
        <p:nvGrpSpPr>
          <p:cNvPr id="135" name="Google Shape;135;p6"/>
          <p:cNvGrpSpPr/>
          <p:nvPr/>
        </p:nvGrpSpPr>
        <p:grpSpPr>
          <a:xfrm>
            <a:off x="10767535" y="2962961"/>
            <a:ext cx="6933740" cy="5509171"/>
            <a:chOff x="0" y="0"/>
            <a:chExt cx="9244986" cy="7345562"/>
          </a:xfrm>
        </p:grpSpPr>
        <p:pic>
          <p:nvPicPr>
            <p:cNvPr id="136" name="Google Shape;136;p6"/>
            <p:cNvPicPr preferRelativeResize="0"/>
            <p:nvPr/>
          </p:nvPicPr>
          <p:blipFill rotWithShape="1">
            <a:blip r:embed="rId3">
              <a:alphaModFix/>
            </a:blip>
            <a:srcRect b="0" l="0" r="0" t="0"/>
            <a:stretch/>
          </p:blipFill>
          <p:spPr>
            <a:xfrm>
              <a:off x="0" y="0"/>
              <a:ext cx="9244986" cy="7345562"/>
            </a:xfrm>
            <a:prstGeom prst="rect">
              <a:avLst/>
            </a:prstGeom>
            <a:noFill/>
            <a:ln>
              <a:noFill/>
            </a:ln>
          </p:spPr>
        </p:pic>
        <p:pic>
          <p:nvPicPr>
            <p:cNvPr id="137" name="Google Shape;137;p6"/>
            <p:cNvPicPr preferRelativeResize="0"/>
            <p:nvPr/>
          </p:nvPicPr>
          <p:blipFill rotWithShape="1">
            <a:blip r:embed="rId4">
              <a:alphaModFix/>
            </a:blip>
            <a:srcRect b="0" l="0" r="0" t="0"/>
            <a:stretch/>
          </p:blipFill>
          <p:spPr>
            <a:xfrm>
              <a:off x="406064" y="2734497"/>
              <a:ext cx="3054463" cy="3597333"/>
            </a:xfrm>
            <a:prstGeom prst="rect">
              <a:avLst/>
            </a:prstGeom>
            <a:noFill/>
            <a:ln>
              <a:noFill/>
            </a:ln>
          </p:spPr>
        </p:pic>
      </p:grpSp>
      <p:sp>
        <p:nvSpPr>
          <p:cNvPr id="138" name="Google Shape;138;p6"/>
          <p:cNvSpPr txBox="1"/>
          <p:nvPr/>
        </p:nvSpPr>
        <p:spPr>
          <a:xfrm>
            <a:off x="1028700" y="1770914"/>
            <a:ext cx="8115300" cy="1613128"/>
          </a:xfrm>
          <a:prstGeom prst="rect">
            <a:avLst/>
          </a:prstGeom>
          <a:noFill/>
          <a:ln>
            <a:noFill/>
          </a:ln>
        </p:spPr>
        <p:txBody>
          <a:bodyPr anchorCtr="0" anchor="t" bIns="0" lIns="0" spcFirstLastPara="1" rIns="0" wrap="square" tIns="0">
            <a:spAutoFit/>
          </a:bodyPr>
          <a:lstStyle/>
          <a:p>
            <a:pPr indent="0" lvl="0" marL="0" marR="0" rtl="0" algn="l">
              <a:lnSpc>
                <a:spcPct val="130001"/>
              </a:lnSpc>
              <a:spcBef>
                <a:spcPts val="0"/>
              </a:spcBef>
              <a:spcAft>
                <a:spcPts val="0"/>
              </a:spcAft>
              <a:buNone/>
            </a:pPr>
            <a:r>
              <a:rPr b="1" i="0" lang="en-US" sz="9413" u="none" cap="none" strike="noStrike">
                <a:solidFill>
                  <a:srgbClr val="222A9B"/>
                </a:solidFill>
                <a:latin typeface="Poppins"/>
                <a:ea typeface="Poppins"/>
                <a:cs typeface="Poppins"/>
                <a:sym typeface="Poppins"/>
              </a:rPr>
              <a:t>OBJECTIVES </a:t>
            </a:r>
            <a:endParaRPr/>
          </a:p>
        </p:txBody>
      </p:sp>
      <p:sp>
        <p:nvSpPr>
          <p:cNvPr id="139" name="Google Shape;139;p6"/>
          <p:cNvSpPr txBox="1"/>
          <p:nvPr/>
        </p:nvSpPr>
        <p:spPr>
          <a:xfrm>
            <a:off x="793150" y="3431500"/>
            <a:ext cx="9974400" cy="6084300"/>
          </a:xfrm>
          <a:prstGeom prst="rect">
            <a:avLst/>
          </a:prstGeom>
          <a:noFill/>
          <a:ln>
            <a:noFill/>
          </a:ln>
        </p:spPr>
        <p:txBody>
          <a:bodyPr anchorCtr="0" anchor="t" bIns="0" lIns="0" spcFirstLastPara="1" rIns="0" wrap="square" tIns="0">
            <a:spAutoFit/>
          </a:bodyPr>
          <a:lstStyle/>
          <a:p>
            <a:pPr indent="-294303" lvl="1" marL="588609" marR="0" rtl="0" algn="l">
              <a:lnSpc>
                <a:spcPct val="150000"/>
              </a:lnSpc>
              <a:spcBef>
                <a:spcPts val="0"/>
              </a:spcBef>
              <a:spcAft>
                <a:spcPts val="0"/>
              </a:spcAft>
              <a:buClr>
                <a:srgbClr val="333941"/>
              </a:buClr>
              <a:buSzPts val="2726"/>
              <a:buFont typeface="Arial"/>
              <a:buChar char="•"/>
            </a:pPr>
            <a:r>
              <a:rPr b="0" i="0" lang="en-US" sz="2726" u="none" cap="none" strike="noStrike">
                <a:solidFill>
                  <a:srgbClr val="333941"/>
                </a:solidFill>
                <a:latin typeface="Poppins"/>
                <a:ea typeface="Poppins"/>
                <a:cs typeface="Poppins"/>
                <a:sym typeface="Poppins"/>
              </a:rPr>
              <a:t>To make all the Bank facilities secure for everyone.</a:t>
            </a:r>
            <a:endParaRPr/>
          </a:p>
          <a:p>
            <a:pPr indent="-294303" lvl="1" marL="588609" marR="0" rtl="0" algn="l">
              <a:lnSpc>
                <a:spcPct val="150000"/>
              </a:lnSpc>
              <a:spcBef>
                <a:spcPts val="0"/>
              </a:spcBef>
              <a:spcAft>
                <a:spcPts val="0"/>
              </a:spcAft>
              <a:buClr>
                <a:srgbClr val="333941"/>
              </a:buClr>
              <a:buSzPts val="2726"/>
              <a:buFont typeface="Arial"/>
              <a:buChar char="•"/>
            </a:pPr>
            <a:r>
              <a:rPr b="0" i="0" lang="en-US" sz="2726" u="none" cap="none" strike="noStrike">
                <a:solidFill>
                  <a:srgbClr val="333941"/>
                </a:solidFill>
                <a:latin typeface="Poppins"/>
                <a:ea typeface="Poppins"/>
                <a:cs typeface="Poppins"/>
                <a:sym typeface="Poppins"/>
              </a:rPr>
              <a:t>To make the Bank related services easier and even better.</a:t>
            </a:r>
            <a:endParaRPr/>
          </a:p>
          <a:p>
            <a:pPr indent="-294303" lvl="1" marL="588609" marR="0" rtl="0" algn="l">
              <a:lnSpc>
                <a:spcPct val="150000"/>
              </a:lnSpc>
              <a:spcBef>
                <a:spcPts val="0"/>
              </a:spcBef>
              <a:spcAft>
                <a:spcPts val="0"/>
              </a:spcAft>
              <a:buClr>
                <a:srgbClr val="333941"/>
              </a:buClr>
              <a:buSzPts val="2726"/>
              <a:buFont typeface="Arial"/>
              <a:buChar char="•"/>
            </a:pPr>
            <a:r>
              <a:rPr b="0" i="0" lang="en-US" sz="2726" u="none" cap="none" strike="noStrike">
                <a:solidFill>
                  <a:srgbClr val="333941"/>
                </a:solidFill>
                <a:latin typeface="Poppins"/>
                <a:ea typeface="Poppins"/>
                <a:cs typeface="Poppins"/>
                <a:sym typeface="Poppins"/>
              </a:rPr>
              <a:t>To create a simple and user-friendly interface for the bank administrator.</a:t>
            </a:r>
            <a:endParaRPr/>
          </a:p>
          <a:p>
            <a:pPr indent="-294303" lvl="1" marL="588609" marR="0" rtl="0" algn="l">
              <a:lnSpc>
                <a:spcPct val="150000"/>
              </a:lnSpc>
              <a:spcBef>
                <a:spcPts val="0"/>
              </a:spcBef>
              <a:spcAft>
                <a:spcPts val="0"/>
              </a:spcAft>
              <a:buClr>
                <a:srgbClr val="333941"/>
              </a:buClr>
              <a:buSzPts val="2726"/>
              <a:buFont typeface="Arial"/>
              <a:buChar char="•"/>
            </a:pPr>
            <a:r>
              <a:rPr b="0" i="0" lang="en-US" sz="2726" u="none" cap="none" strike="noStrike">
                <a:solidFill>
                  <a:srgbClr val="333941"/>
                </a:solidFill>
                <a:latin typeface="Poppins"/>
                <a:ea typeface="Poppins"/>
                <a:cs typeface="Poppins"/>
                <a:sym typeface="Poppins"/>
              </a:rPr>
              <a:t>To make a fast, flawless, reliable and easy system for Banks.</a:t>
            </a:r>
            <a:endParaRPr/>
          </a:p>
          <a:p>
            <a:pPr indent="-294303" lvl="1" marL="588609" marR="0" rtl="0" algn="l">
              <a:lnSpc>
                <a:spcPct val="150000"/>
              </a:lnSpc>
              <a:spcBef>
                <a:spcPts val="0"/>
              </a:spcBef>
              <a:spcAft>
                <a:spcPts val="0"/>
              </a:spcAft>
              <a:buClr>
                <a:srgbClr val="333941"/>
              </a:buClr>
              <a:buSzPts val="2726"/>
              <a:buFont typeface="Arial"/>
              <a:buChar char="•"/>
            </a:pPr>
            <a:r>
              <a:rPr b="0" i="0" lang="en-US" sz="2726" u="none" cap="none" strike="noStrike">
                <a:solidFill>
                  <a:srgbClr val="333941"/>
                </a:solidFill>
                <a:latin typeface="Poppins"/>
                <a:ea typeface="Poppins"/>
                <a:cs typeface="Poppins"/>
                <a:sym typeface="Poppins"/>
              </a:rPr>
              <a:t>To learn the usage of advanced C language Data Structure concepts.</a:t>
            </a:r>
            <a:endParaRPr/>
          </a:p>
          <a:p>
            <a:pPr indent="0" lvl="0" marL="0" marR="0" rtl="0" algn="l">
              <a:lnSpc>
                <a:spcPct val="150000"/>
              </a:lnSpc>
              <a:spcBef>
                <a:spcPts val="0"/>
              </a:spcBef>
              <a:spcAft>
                <a:spcPts val="0"/>
              </a:spcAft>
              <a:buNone/>
            </a:pPr>
            <a:r>
              <a:t/>
            </a:r>
            <a:endParaRPr b="0" i="0" sz="2726" u="none" cap="none" strike="noStrike">
              <a:solidFill>
                <a:srgbClr val="333941"/>
              </a:solidFill>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7"/>
          <p:cNvPicPr preferRelativeResize="0"/>
          <p:nvPr/>
        </p:nvPicPr>
        <p:blipFill rotWithShape="1">
          <a:blip r:embed="rId3">
            <a:alphaModFix/>
          </a:blip>
          <a:srcRect b="0" l="0" r="0" t="0"/>
          <a:stretch/>
        </p:blipFill>
        <p:spPr>
          <a:xfrm flipH="1">
            <a:off x="16870739" y="8066221"/>
            <a:ext cx="1417261" cy="2220779"/>
          </a:xfrm>
          <a:prstGeom prst="rect">
            <a:avLst/>
          </a:prstGeom>
          <a:noFill/>
          <a:ln>
            <a:noFill/>
          </a:ln>
        </p:spPr>
      </p:pic>
      <p:sp>
        <p:nvSpPr>
          <p:cNvPr id="145" name="Google Shape;145;p7"/>
          <p:cNvSpPr/>
          <p:nvPr/>
        </p:nvSpPr>
        <p:spPr>
          <a:xfrm>
            <a:off x="6744589" y="1649721"/>
            <a:ext cx="5334625" cy="1336202"/>
          </a:xfrm>
          <a:custGeom>
            <a:rect b="b" l="l" r="r" t="t"/>
            <a:pathLst>
              <a:path extrusionOk="0" h="351921" w="1405004">
                <a:moveTo>
                  <a:pt x="74014" y="0"/>
                </a:moveTo>
                <a:lnTo>
                  <a:pt x="1330990" y="0"/>
                </a:lnTo>
                <a:cubicBezTo>
                  <a:pt x="1371867" y="0"/>
                  <a:pt x="1405004" y="33137"/>
                  <a:pt x="1405004" y="74014"/>
                </a:cubicBezTo>
                <a:lnTo>
                  <a:pt x="1405004" y="277907"/>
                </a:lnTo>
                <a:cubicBezTo>
                  <a:pt x="1405004" y="318784"/>
                  <a:pt x="1371867" y="351921"/>
                  <a:pt x="1330990" y="351921"/>
                </a:cubicBezTo>
                <a:lnTo>
                  <a:pt x="74014" y="351921"/>
                </a:lnTo>
                <a:cubicBezTo>
                  <a:pt x="33137" y="351921"/>
                  <a:pt x="0" y="318784"/>
                  <a:pt x="0" y="277907"/>
                </a:cubicBezTo>
                <a:lnTo>
                  <a:pt x="0" y="74014"/>
                </a:lnTo>
                <a:cubicBezTo>
                  <a:pt x="0" y="33137"/>
                  <a:pt x="33137" y="0"/>
                  <a:pt x="74014" y="0"/>
                </a:cubicBezTo>
                <a:close/>
              </a:path>
            </a:pathLst>
          </a:custGeom>
          <a:solidFill>
            <a:srgbClr val="DF4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7"/>
          <p:cNvSpPr txBox="1"/>
          <p:nvPr/>
        </p:nvSpPr>
        <p:spPr>
          <a:xfrm>
            <a:off x="12548909" y="383833"/>
            <a:ext cx="5406617" cy="2181225"/>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1" i="0" lang="en-US" sz="7000" u="none" cap="none" strike="noStrike">
                <a:solidFill>
                  <a:srgbClr val="222A9B"/>
                </a:solidFill>
                <a:latin typeface="Poppins"/>
                <a:ea typeface="Poppins"/>
                <a:cs typeface="Poppins"/>
                <a:sym typeface="Poppins"/>
              </a:rPr>
              <a:t>PROPOSED SOLUTION</a:t>
            </a:r>
            <a:endParaRPr/>
          </a:p>
        </p:txBody>
      </p:sp>
      <p:grpSp>
        <p:nvGrpSpPr>
          <p:cNvPr id="147" name="Google Shape;147;p7"/>
          <p:cNvGrpSpPr/>
          <p:nvPr/>
        </p:nvGrpSpPr>
        <p:grpSpPr>
          <a:xfrm>
            <a:off x="7526219" y="3486159"/>
            <a:ext cx="3771365" cy="3303091"/>
            <a:chOff x="0" y="-57150"/>
            <a:chExt cx="993281" cy="869950"/>
          </a:xfrm>
        </p:grpSpPr>
        <p:sp>
          <p:nvSpPr>
            <p:cNvPr id="148" name="Google Shape;148;p7"/>
            <p:cNvSpPr/>
            <p:nvPr/>
          </p:nvSpPr>
          <p:spPr>
            <a:xfrm>
              <a:off x="0" y="0"/>
              <a:ext cx="993281" cy="222700"/>
            </a:xfrm>
            <a:custGeom>
              <a:rect b="b" l="l" r="r" t="t"/>
              <a:pathLst>
                <a:path extrusionOk="0" h="222700" w="993281">
                  <a:moveTo>
                    <a:pt x="104694" y="0"/>
                  </a:moveTo>
                  <a:lnTo>
                    <a:pt x="888588" y="0"/>
                  </a:lnTo>
                  <a:cubicBezTo>
                    <a:pt x="916354" y="0"/>
                    <a:pt x="942983" y="11030"/>
                    <a:pt x="962617" y="30664"/>
                  </a:cubicBezTo>
                  <a:cubicBezTo>
                    <a:pt x="982251" y="50298"/>
                    <a:pt x="993281" y="76927"/>
                    <a:pt x="993281" y="104694"/>
                  </a:cubicBezTo>
                  <a:lnTo>
                    <a:pt x="993281" y="118006"/>
                  </a:lnTo>
                  <a:cubicBezTo>
                    <a:pt x="993281" y="145773"/>
                    <a:pt x="982251" y="172402"/>
                    <a:pt x="962617" y="192036"/>
                  </a:cubicBezTo>
                  <a:cubicBezTo>
                    <a:pt x="942983" y="211670"/>
                    <a:pt x="916354" y="222700"/>
                    <a:pt x="888588" y="222700"/>
                  </a:cubicBezTo>
                  <a:lnTo>
                    <a:pt x="104694" y="222700"/>
                  </a:lnTo>
                  <a:cubicBezTo>
                    <a:pt x="76927" y="222700"/>
                    <a:pt x="50298" y="211670"/>
                    <a:pt x="30664" y="192036"/>
                  </a:cubicBezTo>
                  <a:cubicBezTo>
                    <a:pt x="11030" y="172402"/>
                    <a:pt x="0" y="145773"/>
                    <a:pt x="0" y="118006"/>
                  </a:cubicBezTo>
                  <a:lnTo>
                    <a:pt x="0" y="104694"/>
                  </a:lnTo>
                  <a:cubicBezTo>
                    <a:pt x="0" y="76927"/>
                    <a:pt x="11030" y="50298"/>
                    <a:pt x="30664" y="30664"/>
                  </a:cubicBezTo>
                  <a:cubicBezTo>
                    <a:pt x="50298" y="11030"/>
                    <a:pt x="76927" y="0"/>
                    <a:pt x="104694" y="0"/>
                  </a:cubicBezTo>
                  <a:close/>
                </a:path>
              </a:pathLst>
            </a:custGeom>
            <a:solidFill>
              <a:srgbClr val="222A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7"/>
            <p:cNvSpPr txBox="1"/>
            <p:nvPr/>
          </p:nvSpPr>
          <p:spPr>
            <a:xfrm>
              <a:off x="0" y="-57150"/>
              <a:ext cx="812800" cy="869950"/>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3499" u="none" cap="none" strike="noStrike">
                  <a:solidFill>
                    <a:srgbClr val="FFFFFF"/>
                  </a:solidFill>
                  <a:latin typeface="League Spartan"/>
                  <a:ea typeface="League Spartan"/>
                  <a:cs typeface="League Spartan"/>
                  <a:sym typeface="League Spartan"/>
                </a:rPr>
                <a:t>Main Menu</a:t>
              </a:r>
              <a:endParaRPr/>
            </a:p>
          </p:txBody>
        </p:sp>
      </p:grpSp>
      <p:grpSp>
        <p:nvGrpSpPr>
          <p:cNvPr id="150" name="Google Shape;150;p7"/>
          <p:cNvGrpSpPr/>
          <p:nvPr/>
        </p:nvGrpSpPr>
        <p:grpSpPr>
          <a:xfrm>
            <a:off x="925194" y="6136097"/>
            <a:ext cx="2460287" cy="2604444"/>
            <a:chOff x="0" y="-47625"/>
            <a:chExt cx="812800" cy="860425"/>
          </a:xfrm>
        </p:grpSpPr>
        <p:sp>
          <p:nvSpPr>
            <p:cNvPr id="151" name="Google Shape;151;p7"/>
            <p:cNvSpPr/>
            <p:nvPr/>
          </p:nvSpPr>
          <p:spPr>
            <a:xfrm>
              <a:off x="0" y="0"/>
              <a:ext cx="739480" cy="239121"/>
            </a:xfrm>
            <a:custGeom>
              <a:rect b="b" l="l" r="r" t="t"/>
              <a:pathLst>
                <a:path extrusionOk="0" h="239121" w="739480">
                  <a:moveTo>
                    <a:pt x="119560" y="0"/>
                  </a:moveTo>
                  <a:lnTo>
                    <a:pt x="619919" y="0"/>
                  </a:lnTo>
                  <a:cubicBezTo>
                    <a:pt x="685951" y="0"/>
                    <a:pt x="739480" y="53529"/>
                    <a:pt x="739480" y="119560"/>
                  </a:cubicBezTo>
                  <a:lnTo>
                    <a:pt x="739480" y="119560"/>
                  </a:lnTo>
                  <a:cubicBezTo>
                    <a:pt x="739480" y="151270"/>
                    <a:pt x="726883" y="181680"/>
                    <a:pt x="704461" y="204102"/>
                  </a:cubicBezTo>
                  <a:cubicBezTo>
                    <a:pt x="682039" y="226524"/>
                    <a:pt x="651629" y="239121"/>
                    <a:pt x="619919" y="239121"/>
                  </a:cubicBezTo>
                  <a:lnTo>
                    <a:pt x="119560" y="239121"/>
                  </a:lnTo>
                  <a:cubicBezTo>
                    <a:pt x="53529" y="239121"/>
                    <a:pt x="0" y="185592"/>
                    <a:pt x="0" y="119560"/>
                  </a:cubicBezTo>
                  <a:lnTo>
                    <a:pt x="0" y="119560"/>
                  </a:lnTo>
                  <a:cubicBezTo>
                    <a:pt x="0" y="53529"/>
                    <a:pt x="53529" y="0"/>
                    <a:pt x="119560" y="0"/>
                  </a:cubicBezTo>
                  <a:close/>
                </a:path>
              </a:pathLst>
            </a:custGeom>
            <a:solidFill>
              <a:srgbClr val="8B99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7"/>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1" i="0" lang="en-US" sz="2499" u="none" cap="none" strike="noStrike">
                  <a:solidFill>
                    <a:srgbClr val="FFFFFF"/>
                  </a:solidFill>
                  <a:latin typeface="League Spartan"/>
                  <a:ea typeface="League Spartan"/>
                  <a:cs typeface="League Spartan"/>
                  <a:sym typeface="League Spartan"/>
                </a:rPr>
                <a:t>Create Acc.</a:t>
              </a:r>
              <a:endParaRPr/>
            </a:p>
          </p:txBody>
        </p:sp>
      </p:grpSp>
      <p:grpSp>
        <p:nvGrpSpPr>
          <p:cNvPr id="153" name="Google Shape;153;p7"/>
          <p:cNvGrpSpPr/>
          <p:nvPr/>
        </p:nvGrpSpPr>
        <p:grpSpPr>
          <a:xfrm>
            <a:off x="3726995" y="6136097"/>
            <a:ext cx="2460287" cy="2604444"/>
            <a:chOff x="0" y="-47625"/>
            <a:chExt cx="812800" cy="860425"/>
          </a:xfrm>
        </p:grpSpPr>
        <p:sp>
          <p:nvSpPr>
            <p:cNvPr id="154" name="Google Shape;154;p7"/>
            <p:cNvSpPr/>
            <p:nvPr/>
          </p:nvSpPr>
          <p:spPr>
            <a:xfrm>
              <a:off x="0" y="0"/>
              <a:ext cx="739480" cy="239121"/>
            </a:xfrm>
            <a:custGeom>
              <a:rect b="b" l="l" r="r" t="t"/>
              <a:pathLst>
                <a:path extrusionOk="0" h="239121" w="739480">
                  <a:moveTo>
                    <a:pt x="119560" y="0"/>
                  </a:moveTo>
                  <a:lnTo>
                    <a:pt x="619919" y="0"/>
                  </a:lnTo>
                  <a:cubicBezTo>
                    <a:pt x="685951" y="0"/>
                    <a:pt x="739480" y="53529"/>
                    <a:pt x="739480" y="119560"/>
                  </a:cubicBezTo>
                  <a:lnTo>
                    <a:pt x="739480" y="119560"/>
                  </a:lnTo>
                  <a:cubicBezTo>
                    <a:pt x="739480" y="151270"/>
                    <a:pt x="726883" y="181680"/>
                    <a:pt x="704461" y="204102"/>
                  </a:cubicBezTo>
                  <a:cubicBezTo>
                    <a:pt x="682039" y="226524"/>
                    <a:pt x="651629" y="239121"/>
                    <a:pt x="619919" y="239121"/>
                  </a:cubicBezTo>
                  <a:lnTo>
                    <a:pt x="119560" y="239121"/>
                  </a:lnTo>
                  <a:cubicBezTo>
                    <a:pt x="53529" y="239121"/>
                    <a:pt x="0" y="185592"/>
                    <a:pt x="0" y="119560"/>
                  </a:cubicBezTo>
                  <a:lnTo>
                    <a:pt x="0" y="119560"/>
                  </a:lnTo>
                  <a:cubicBezTo>
                    <a:pt x="0" y="53529"/>
                    <a:pt x="53529" y="0"/>
                    <a:pt x="119560" y="0"/>
                  </a:cubicBezTo>
                  <a:close/>
                </a:path>
              </a:pathLst>
            </a:custGeom>
            <a:solidFill>
              <a:srgbClr val="BE63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7"/>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1" i="0" lang="en-US" sz="2499" u="none" cap="none" strike="noStrike">
                  <a:solidFill>
                    <a:srgbClr val="FFFFFF"/>
                  </a:solidFill>
                  <a:latin typeface="League Spartan"/>
                  <a:ea typeface="League Spartan"/>
                  <a:cs typeface="League Spartan"/>
                  <a:sym typeface="League Spartan"/>
                </a:rPr>
                <a:t>Update</a:t>
              </a:r>
              <a:endParaRPr/>
            </a:p>
          </p:txBody>
        </p:sp>
      </p:grpSp>
      <p:grpSp>
        <p:nvGrpSpPr>
          <p:cNvPr id="156" name="Google Shape;156;p7"/>
          <p:cNvGrpSpPr/>
          <p:nvPr/>
        </p:nvGrpSpPr>
        <p:grpSpPr>
          <a:xfrm>
            <a:off x="6527266" y="6136097"/>
            <a:ext cx="2460287" cy="2604444"/>
            <a:chOff x="0" y="-47625"/>
            <a:chExt cx="812800" cy="860425"/>
          </a:xfrm>
        </p:grpSpPr>
        <p:sp>
          <p:nvSpPr>
            <p:cNvPr id="157" name="Google Shape;157;p7"/>
            <p:cNvSpPr/>
            <p:nvPr/>
          </p:nvSpPr>
          <p:spPr>
            <a:xfrm>
              <a:off x="0" y="0"/>
              <a:ext cx="739480" cy="239121"/>
            </a:xfrm>
            <a:custGeom>
              <a:rect b="b" l="l" r="r" t="t"/>
              <a:pathLst>
                <a:path extrusionOk="0" h="239121" w="739480">
                  <a:moveTo>
                    <a:pt x="119560" y="0"/>
                  </a:moveTo>
                  <a:lnTo>
                    <a:pt x="619919" y="0"/>
                  </a:lnTo>
                  <a:cubicBezTo>
                    <a:pt x="685951" y="0"/>
                    <a:pt x="739480" y="53529"/>
                    <a:pt x="739480" y="119560"/>
                  </a:cubicBezTo>
                  <a:lnTo>
                    <a:pt x="739480" y="119560"/>
                  </a:lnTo>
                  <a:cubicBezTo>
                    <a:pt x="739480" y="151270"/>
                    <a:pt x="726883" y="181680"/>
                    <a:pt x="704461" y="204102"/>
                  </a:cubicBezTo>
                  <a:cubicBezTo>
                    <a:pt x="682039" y="226524"/>
                    <a:pt x="651629" y="239121"/>
                    <a:pt x="619919" y="239121"/>
                  </a:cubicBezTo>
                  <a:lnTo>
                    <a:pt x="119560" y="239121"/>
                  </a:lnTo>
                  <a:cubicBezTo>
                    <a:pt x="53529" y="239121"/>
                    <a:pt x="0" y="185592"/>
                    <a:pt x="0" y="119560"/>
                  </a:cubicBezTo>
                  <a:lnTo>
                    <a:pt x="0" y="119560"/>
                  </a:lnTo>
                  <a:cubicBezTo>
                    <a:pt x="0" y="53529"/>
                    <a:pt x="53529" y="0"/>
                    <a:pt x="119560" y="0"/>
                  </a:cubicBezTo>
                  <a:close/>
                </a:path>
              </a:pathLst>
            </a:custGeom>
            <a:solidFill>
              <a:srgbClr val="3E8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7"/>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1" i="0" lang="en-US" sz="2499" u="none" cap="none" strike="noStrike">
                  <a:solidFill>
                    <a:srgbClr val="FFFFFF"/>
                  </a:solidFill>
                  <a:latin typeface="League Spartan"/>
                  <a:ea typeface="League Spartan"/>
                  <a:cs typeface="League Spartan"/>
                  <a:sym typeface="League Spartan"/>
                </a:rPr>
                <a:t>Transition</a:t>
              </a:r>
              <a:endParaRPr/>
            </a:p>
          </p:txBody>
        </p:sp>
      </p:grpSp>
      <p:grpSp>
        <p:nvGrpSpPr>
          <p:cNvPr id="159" name="Google Shape;159;p7"/>
          <p:cNvGrpSpPr/>
          <p:nvPr/>
        </p:nvGrpSpPr>
        <p:grpSpPr>
          <a:xfrm>
            <a:off x="9411901" y="6136097"/>
            <a:ext cx="2460287" cy="2604444"/>
            <a:chOff x="0" y="-47625"/>
            <a:chExt cx="812800" cy="860425"/>
          </a:xfrm>
        </p:grpSpPr>
        <p:sp>
          <p:nvSpPr>
            <p:cNvPr id="160" name="Google Shape;160;p7"/>
            <p:cNvSpPr/>
            <p:nvPr/>
          </p:nvSpPr>
          <p:spPr>
            <a:xfrm>
              <a:off x="0" y="0"/>
              <a:ext cx="739480" cy="239121"/>
            </a:xfrm>
            <a:custGeom>
              <a:rect b="b" l="l" r="r" t="t"/>
              <a:pathLst>
                <a:path extrusionOk="0" h="239121" w="739480">
                  <a:moveTo>
                    <a:pt x="119560" y="0"/>
                  </a:moveTo>
                  <a:lnTo>
                    <a:pt x="619919" y="0"/>
                  </a:lnTo>
                  <a:cubicBezTo>
                    <a:pt x="685951" y="0"/>
                    <a:pt x="739480" y="53529"/>
                    <a:pt x="739480" y="119560"/>
                  </a:cubicBezTo>
                  <a:lnTo>
                    <a:pt x="739480" y="119560"/>
                  </a:lnTo>
                  <a:cubicBezTo>
                    <a:pt x="739480" y="151270"/>
                    <a:pt x="726883" y="181680"/>
                    <a:pt x="704461" y="204102"/>
                  </a:cubicBezTo>
                  <a:cubicBezTo>
                    <a:pt x="682039" y="226524"/>
                    <a:pt x="651629" y="239121"/>
                    <a:pt x="619919" y="239121"/>
                  </a:cubicBezTo>
                  <a:lnTo>
                    <a:pt x="119560" y="239121"/>
                  </a:lnTo>
                  <a:cubicBezTo>
                    <a:pt x="53529" y="239121"/>
                    <a:pt x="0" y="185592"/>
                    <a:pt x="0" y="119560"/>
                  </a:cubicBezTo>
                  <a:lnTo>
                    <a:pt x="0" y="119560"/>
                  </a:lnTo>
                  <a:cubicBezTo>
                    <a:pt x="0" y="53529"/>
                    <a:pt x="53529" y="0"/>
                    <a:pt x="119560" y="0"/>
                  </a:cubicBezTo>
                  <a:close/>
                </a:path>
              </a:pathLst>
            </a:custGeom>
            <a:solidFill>
              <a:srgbClr val="FD87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7"/>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League Spartan"/>
                  <a:ea typeface="League Spartan"/>
                  <a:cs typeface="League Spartan"/>
                  <a:sym typeface="League Spartan"/>
                </a:rPr>
                <a:t>Search</a:t>
              </a:r>
              <a:endParaRPr/>
            </a:p>
          </p:txBody>
        </p:sp>
      </p:grpSp>
      <p:grpSp>
        <p:nvGrpSpPr>
          <p:cNvPr id="162" name="Google Shape;162;p7"/>
          <p:cNvGrpSpPr/>
          <p:nvPr/>
        </p:nvGrpSpPr>
        <p:grpSpPr>
          <a:xfrm>
            <a:off x="12212173" y="6136097"/>
            <a:ext cx="2460287" cy="2604444"/>
            <a:chOff x="0" y="-47625"/>
            <a:chExt cx="812800" cy="860425"/>
          </a:xfrm>
        </p:grpSpPr>
        <p:sp>
          <p:nvSpPr>
            <p:cNvPr id="163" name="Google Shape;163;p7"/>
            <p:cNvSpPr/>
            <p:nvPr/>
          </p:nvSpPr>
          <p:spPr>
            <a:xfrm>
              <a:off x="0" y="0"/>
              <a:ext cx="739480" cy="239121"/>
            </a:xfrm>
            <a:custGeom>
              <a:rect b="b" l="l" r="r" t="t"/>
              <a:pathLst>
                <a:path extrusionOk="0" h="239121" w="739480">
                  <a:moveTo>
                    <a:pt x="119560" y="0"/>
                  </a:moveTo>
                  <a:lnTo>
                    <a:pt x="619919" y="0"/>
                  </a:lnTo>
                  <a:cubicBezTo>
                    <a:pt x="685951" y="0"/>
                    <a:pt x="739480" y="53529"/>
                    <a:pt x="739480" y="119560"/>
                  </a:cubicBezTo>
                  <a:lnTo>
                    <a:pt x="739480" y="119560"/>
                  </a:lnTo>
                  <a:cubicBezTo>
                    <a:pt x="739480" y="151270"/>
                    <a:pt x="726883" y="181680"/>
                    <a:pt x="704461" y="204102"/>
                  </a:cubicBezTo>
                  <a:cubicBezTo>
                    <a:pt x="682039" y="226524"/>
                    <a:pt x="651629" y="239121"/>
                    <a:pt x="619919" y="239121"/>
                  </a:cubicBezTo>
                  <a:lnTo>
                    <a:pt x="119560" y="239121"/>
                  </a:lnTo>
                  <a:cubicBezTo>
                    <a:pt x="53529" y="239121"/>
                    <a:pt x="0" y="185592"/>
                    <a:pt x="0" y="119560"/>
                  </a:cubicBezTo>
                  <a:lnTo>
                    <a:pt x="0" y="119560"/>
                  </a:lnTo>
                  <a:cubicBezTo>
                    <a:pt x="0" y="53529"/>
                    <a:pt x="53529" y="0"/>
                    <a:pt x="119560" y="0"/>
                  </a:cubicBezTo>
                  <a:close/>
                </a:path>
              </a:pathLst>
            </a:custGeom>
            <a:solidFill>
              <a:srgbClr val="FB88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7"/>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1" i="0" lang="en-US" sz="2499" u="none" cap="none" strike="noStrike">
                  <a:solidFill>
                    <a:srgbClr val="FFFFFF"/>
                  </a:solidFill>
                  <a:latin typeface="League Spartan"/>
                  <a:ea typeface="League Spartan"/>
                  <a:cs typeface="League Spartan"/>
                  <a:sym typeface="League Spartan"/>
                </a:rPr>
                <a:t>View List</a:t>
              </a:r>
              <a:endParaRPr/>
            </a:p>
          </p:txBody>
        </p:sp>
      </p:grpSp>
      <p:grpSp>
        <p:nvGrpSpPr>
          <p:cNvPr id="165" name="Google Shape;165;p7"/>
          <p:cNvGrpSpPr/>
          <p:nvPr/>
        </p:nvGrpSpPr>
        <p:grpSpPr>
          <a:xfrm>
            <a:off x="15098226" y="6173358"/>
            <a:ext cx="2489115" cy="2634958"/>
            <a:chOff x="0" y="-47625"/>
            <a:chExt cx="812800" cy="860425"/>
          </a:xfrm>
        </p:grpSpPr>
        <p:sp>
          <p:nvSpPr>
            <p:cNvPr id="166" name="Google Shape;166;p7"/>
            <p:cNvSpPr/>
            <p:nvPr/>
          </p:nvSpPr>
          <p:spPr>
            <a:xfrm>
              <a:off x="0" y="0"/>
              <a:ext cx="739480" cy="239121"/>
            </a:xfrm>
            <a:custGeom>
              <a:rect b="b" l="l" r="r" t="t"/>
              <a:pathLst>
                <a:path extrusionOk="0" h="239121" w="739480">
                  <a:moveTo>
                    <a:pt x="119560" y="0"/>
                  </a:moveTo>
                  <a:lnTo>
                    <a:pt x="619919" y="0"/>
                  </a:lnTo>
                  <a:cubicBezTo>
                    <a:pt x="685951" y="0"/>
                    <a:pt x="739480" y="53529"/>
                    <a:pt x="739480" y="119560"/>
                  </a:cubicBezTo>
                  <a:lnTo>
                    <a:pt x="739480" y="119560"/>
                  </a:lnTo>
                  <a:cubicBezTo>
                    <a:pt x="739480" y="151270"/>
                    <a:pt x="726883" y="181680"/>
                    <a:pt x="704461" y="204102"/>
                  </a:cubicBezTo>
                  <a:cubicBezTo>
                    <a:pt x="682039" y="226524"/>
                    <a:pt x="651629" y="239121"/>
                    <a:pt x="619919" y="239121"/>
                  </a:cubicBezTo>
                  <a:lnTo>
                    <a:pt x="119560" y="239121"/>
                  </a:lnTo>
                  <a:cubicBezTo>
                    <a:pt x="53529" y="239121"/>
                    <a:pt x="0" y="185592"/>
                    <a:pt x="0" y="119560"/>
                  </a:cubicBezTo>
                  <a:lnTo>
                    <a:pt x="0" y="119560"/>
                  </a:lnTo>
                  <a:cubicBezTo>
                    <a:pt x="0" y="53529"/>
                    <a:pt x="53529" y="0"/>
                    <a:pt x="119560" y="0"/>
                  </a:cubicBezTo>
                  <a:close/>
                </a:path>
              </a:pathLst>
            </a:custGeom>
            <a:solidFill>
              <a:srgbClr val="E294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7"/>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1" i="0" lang="en-US" sz="2499" u="none" cap="none" strike="noStrike">
                  <a:solidFill>
                    <a:srgbClr val="FFFFFF"/>
                  </a:solidFill>
                  <a:latin typeface="League Spartan"/>
                  <a:ea typeface="League Spartan"/>
                  <a:cs typeface="League Spartan"/>
                  <a:sym typeface="League Spartan"/>
                </a:rPr>
                <a:t>Remove</a:t>
              </a:r>
              <a:endParaRPr/>
            </a:p>
          </p:txBody>
        </p:sp>
      </p:grpSp>
      <p:cxnSp>
        <p:nvCxnSpPr>
          <p:cNvPr id="168" name="Google Shape;168;p7"/>
          <p:cNvCxnSpPr/>
          <p:nvPr/>
        </p:nvCxnSpPr>
        <p:spPr>
          <a:xfrm rot="20757">
            <a:off x="2044242" y="5424253"/>
            <a:ext cx="14186404" cy="0"/>
          </a:xfrm>
          <a:prstGeom prst="straightConnector1">
            <a:avLst/>
          </a:prstGeom>
          <a:noFill/>
          <a:ln cap="flat" cmpd="sng" w="38100">
            <a:solidFill>
              <a:srgbClr val="000000"/>
            </a:solidFill>
            <a:prstDash val="solid"/>
            <a:round/>
            <a:headEnd len="sm" w="sm" type="none"/>
            <a:tailEnd len="sm" w="sm" type="none"/>
          </a:ln>
        </p:spPr>
      </p:cxnSp>
      <p:cxnSp>
        <p:nvCxnSpPr>
          <p:cNvPr id="169" name="Google Shape;169;p7"/>
          <p:cNvCxnSpPr/>
          <p:nvPr/>
        </p:nvCxnSpPr>
        <p:spPr>
          <a:xfrm rot="5491287">
            <a:off x="9062686" y="3325487"/>
            <a:ext cx="717481" cy="0"/>
          </a:xfrm>
          <a:prstGeom prst="straightConnector1">
            <a:avLst/>
          </a:prstGeom>
          <a:noFill/>
          <a:ln cap="flat" cmpd="sng" w="38100">
            <a:solidFill>
              <a:srgbClr val="000000"/>
            </a:solidFill>
            <a:prstDash val="solid"/>
            <a:round/>
            <a:headEnd len="sm" w="sm" type="none"/>
            <a:tailEnd len="med" w="med" type="stealth"/>
          </a:ln>
        </p:spPr>
      </p:cxnSp>
      <p:cxnSp>
        <p:nvCxnSpPr>
          <p:cNvPr id="170" name="Google Shape;170;p7"/>
          <p:cNvCxnSpPr/>
          <p:nvPr/>
        </p:nvCxnSpPr>
        <p:spPr>
          <a:xfrm rot="5399560">
            <a:off x="1594899" y="5811789"/>
            <a:ext cx="898830" cy="0"/>
          </a:xfrm>
          <a:prstGeom prst="straightConnector1">
            <a:avLst/>
          </a:prstGeom>
          <a:noFill/>
          <a:ln cap="flat" cmpd="sng" w="38100">
            <a:solidFill>
              <a:srgbClr val="000000"/>
            </a:solidFill>
            <a:prstDash val="solid"/>
            <a:round/>
            <a:headEnd len="sm" w="sm" type="none"/>
            <a:tailEnd len="med" w="med" type="stealth"/>
          </a:ln>
        </p:spPr>
      </p:cxnSp>
      <p:cxnSp>
        <p:nvCxnSpPr>
          <p:cNvPr id="171" name="Google Shape;171;p7"/>
          <p:cNvCxnSpPr/>
          <p:nvPr/>
        </p:nvCxnSpPr>
        <p:spPr>
          <a:xfrm rot="5399560">
            <a:off x="4415864" y="5873670"/>
            <a:ext cx="898830" cy="0"/>
          </a:xfrm>
          <a:prstGeom prst="straightConnector1">
            <a:avLst/>
          </a:prstGeom>
          <a:noFill/>
          <a:ln cap="flat" cmpd="sng" w="38100">
            <a:solidFill>
              <a:srgbClr val="000000"/>
            </a:solidFill>
            <a:prstDash val="solid"/>
            <a:round/>
            <a:headEnd len="sm" w="sm" type="none"/>
            <a:tailEnd len="med" w="med" type="stealth"/>
          </a:ln>
        </p:spPr>
      </p:cxnSp>
      <p:cxnSp>
        <p:nvCxnSpPr>
          <p:cNvPr id="172" name="Google Shape;172;p7"/>
          <p:cNvCxnSpPr/>
          <p:nvPr/>
        </p:nvCxnSpPr>
        <p:spPr>
          <a:xfrm rot="5399560">
            <a:off x="7236830" y="5868814"/>
            <a:ext cx="898830" cy="0"/>
          </a:xfrm>
          <a:prstGeom prst="straightConnector1">
            <a:avLst/>
          </a:prstGeom>
          <a:noFill/>
          <a:ln cap="flat" cmpd="sng" w="38100">
            <a:solidFill>
              <a:srgbClr val="000000"/>
            </a:solidFill>
            <a:prstDash val="solid"/>
            <a:round/>
            <a:headEnd len="sm" w="sm" type="none"/>
            <a:tailEnd len="med" w="med" type="stealth"/>
          </a:ln>
        </p:spPr>
      </p:cxnSp>
      <p:cxnSp>
        <p:nvCxnSpPr>
          <p:cNvPr id="173" name="Google Shape;173;p7"/>
          <p:cNvCxnSpPr/>
          <p:nvPr/>
        </p:nvCxnSpPr>
        <p:spPr>
          <a:xfrm rot="5399560">
            <a:off x="10057795" y="5892658"/>
            <a:ext cx="898830" cy="0"/>
          </a:xfrm>
          <a:prstGeom prst="straightConnector1">
            <a:avLst/>
          </a:prstGeom>
          <a:noFill/>
          <a:ln cap="flat" cmpd="sng" w="38100">
            <a:solidFill>
              <a:srgbClr val="000000"/>
            </a:solidFill>
            <a:prstDash val="solid"/>
            <a:round/>
            <a:headEnd len="sm" w="sm" type="none"/>
            <a:tailEnd len="med" w="med" type="stealth"/>
          </a:ln>
        </p:spPr>
      </p:cxnSp>
      <p:cxnSp>
        <p:nvCxnSpPr>
          <p:cNvPr id="174" name="Google Shape;174;p7"/>
          <p:cNvCxnSpPr/>
          <p:nvPr/>
        </p:nvCxnSpPr>
        <p:spPr>
          <a:xfrm rot="5399560">
            <a:off x="12878761" y="5868814"/>
            <a:ext cx="898830" cy="0"/>
          </a:xfrm>
          <a:prstGeom prst="straightConnector1">
            <a:avLst/>
          </a:prstGeom>
          <a:noFill/>
          <a:ln cap="flat" cmpd="sng" w="38100">
            <a:solidFill>
              <a:srgbClr val="000000"/>
            </a:solidFill>
            <a:prstDash val="solid"/>
            <a:round/>
            <a:headEnd len="sm" w="sm" type="none"/>
            <a:tailEnd len="med" w="med" type="stealth"/>
          </a:ln>
        </p:spPr>
      </p:cxnSp>
      <p:cxnSp>
        <p:nvCxnSpPr>
          <p:cNvPr id="175" name="Google Shape;175;p7"/>
          <p:cNvCxnSpPr/>
          <p:nvPr/>
        </p:nvCxnSpPr>
        <p:spPr>
          <a:xfrm rot="5399560">
            <a:off x="15756877" y="5921170"/>
            <a:ext cx="898830" cy="0"/>
          </a:xfrm>
          <a:prstGeom prst="straightConnector1">
            <a:avLst/>
          </a:prstGeom>
          <a:noFill/>
          <a:ln cap="flat" cmpd="sng" w="38100">
            <a:solidFill>
              <a:srgbClr val="000000"/>
            </a:solidFill>
            <a:prstDash val="solid"/>
            <a:round/>
            <a:headEnd len="sm" w="sm" type="none"/>
            <a:tailEnd len="med" w="med" type="stealth"/>
          </a:ln>
        </p:spPr>
      </p:cxnSp>
      <p:cxnSp>
        <p:nvCxnSpPr>
          <p:cNvPr id="176" name="Google Shape;176;p7"/>
          <p:cNvCxnSpPr/>
          <p:nvPr/>
        </p:nvCxnSpPr>
        <p:spPr>
          <a:xfrm rot="-5400000">
            <a:off x="8972012" y="4974839"/>
            <a:ext cx="898830" cy="0"/>
          </a:xfrm>
          <a:prstGeom prst="straightConnector1">
            <a:avLst/>
          </a:prstGeom>
          <a:noFill/>
          <a:ln cap="flat" cmpd="sng" w="38100">
            <a:solidFill>
              <a:srgbClr val="000000"/>
            </a:solidFill>
            <a:prstDash val="solid"/>
            <a:round/>
            <a:headEnd len="sm" w="sm" type="none"/>
            <a:tailEnd len="med" w="med" type="stealth"/>
          </a:ln>
        </p:spPr>
      </p:cxnSp>
      <p:cxnSp>
        <p:nvCxnSpPr>
          <p:cNvPr id="177" name="Google Shape;177;p7"/>
          <p:cNvCxnSpPr/>
          <p:nvPr/>
        </p:nvCxnSpPr>
        <p:spPr>
          <a:xfrm rot="10800000">
            <a:off x="2068653" y="7855140"/>
            <a:ext cx="14186404" cy="0"/>
          </a:xfrm>
          <a:prstGeom prst="straightConnector1">
            <a:avLst/>
          </a:prstGeom>
          <a:noFill/>
          <a:ln cap="flat" cmpd="sng" w="38100">
            <a:solidFill>
              <a:srgbClr val="000000"/>
            </a:solidFill>
            <a:prstDash val="solid"/>
            <a:round/>
            <a:headEnd len="sm" w="sm" type="none"/>
            <a:tailEnd len="sm" w="sm" type="none"/>
          </a:ln>
        </p:spPr>
      </p:cxnSp>
      <p:cxnSp>
        <p:nvCxnSpPr>
          <p:cNvPr id="178" name="Google Shape;178;p7"/>
          <p:cNvCxnSpPr/>
          <p:nvPr/>
        </p:nvCxnSpPr>
        <p:spPr>
          <a:xfrm rot="-5421588">
            <a:off x="15824360" y="7446189"/>
            <a:ext cx="856018" cy="0"/>
          </a:xfrm>
          <a:prstGeom prst="straightConnector1">
            <a:avLst/>
          </a:prstGeom>
          <a:noFill/>
          <a:ln cap="flat" cmpd="sng" w="38100">
            <a:solidFill>
              <a:srgbClr val="000000"/>
            </a:solidFill>
            <a:prstDash val="solid"/>
            <a:round/>
            <a:headEnd len="med" w="med" type="triangle"/>
            <a:tailEnd len="sm" w="sm" type="none"/>
          </a:ln>
        </p:spPr>
      </p:cxnSp>
      <p:cxnSp>
        <p:nvCxnSpPr>
          <p:cNvPr id="179" name="Google Shape;179;p7"/>
          <p:cNvCxnSpPr/>
          <p:nvPr/>
        </p:nvCxnSpPr>
        <p:spPr>
          <a:xfrm rot="-5400439">
            <a:off x="12979358" y="7405723"/>
            <a:ext cx="898830" cy="0"/>
          </a:xfrm>
          <a:prstGeom prst="straightConnector1">
            <a:avLst/>
          </a:prstGeom>
          <a:noFill/>
          <a:ln cap="flat" cmpd="sng" w="38100">
            <a:solidFill>
              <a:srgbClr val="000000"/>
            </a:solidFill>
            <a:prstDash val="solid"/>
            <a:round/>
            <a:headEnd len="med" w="med" type="triangle"/>
            <a:tailEnd len="sm" w="sm" type="none"/>
          </a:ln>
        </p:spPr>
      </p:cxnSp>
      <p:cxnSp>
        <p:nvCxnSpPr>
          <p:cNvPr id="180" name="Google Shape;180;p7"/>
          <p:cNvCxnSpPr/>
          <p:nvPr/>
        </p:nvCxnSpPr>
        <p:spPr>
          <a:xfrm rot="-5400439">
            <a:off x="10158392" y="7410579"/>
            <a:ext cx="898830" cy="0"/>
          </a:xfrm>
          <a:prstGeom prst="straightConnector1">
            <a:avLst/>
          </a:prstGeom>
          <a:noFill/>
          <a:ln cap="flat" cmpd="sng" w="38100">
            <a:solidFill>
              <a:srgbClr val="000000"/>
            </a:solidFill>
            <a:prstDash val="solid"/>
            <a:round/>
            <a:headEnd len="med" w="med" type="triangle"/>
            <a:tailEnd len="sm" w="sm" type="none"/>
          </a:ln>
        </p:spPr>
      </p:cxnSp>
      <p:cxnSp>
        <p:nvCxnSpPr>
          <p:cNvPr id="181" name="Google Shape;181;p7"/>
          <p:cNvCxnSpPr/>
          <p:nvPr/>
        </p:nvCxnSpPr>
        <p:spPr>
          <a:xfrm rot="-5400439">
            <a:off x="7337427" y="7386735"/>
            <a:ext cx="898830" cy="0"/>
          </a:xfrm>
          <a:prstGeom prst="straightConnector1">
            <a:avLst/>
          </a:prstGeom>
          <a:noFill/>
          <a:ln cap="flat" cmpd="sng" w="38100">
            <a:solidFill>
              <a:srgbClr val="000000"/>
            </a:solidFill>
            <a:prstDash val="solid"/>
            <a:round/>
            <a:headEnd len="med" w="med" type="triangle"/>
            <a:tailEnd len="sm" w="sm" type="none"/>
          </a:ln>
        </p:spPr>
      </p:cxnSp>
      <p:cxnSp>
        <p:nvCxnSpPr>
          <p:cNvPr id="182" name="Google Shape;182;p7"/>
          <p:cNvCxnSpPr/>
          <p:nvPr/>
        </p:nvCxnSpPr>
        <p:spPr>
          <a:xfrm rot="-5400439">
            <a:off x="4516461" y="7410579"/>
            <a:ext cx="898830" cy="0"/>
          </a:xfrm>
          <a:prstGeom prst="straightConnector1">
            <a:avLst/>
          </a:prstGeom>
          <a:noFill/>
          <a:ln cap="flat" cmpd="sng" w="38100">
            <a:solidFill>
              <a:srgbClr val="000000"/>
            </a:solidFill>
            <a:prstDash val="solid"/>
            <a:round/>
            <a:headEnd len="med" w="med" type="triangle"/>
            <a:tailEnd len="sm" w="sm" type="none"/>
          </a:ln>
        </p:spPr>
      </p:cxnSp>
      <p:cxnSp>
        <p:nvCxnSpPr>
          <p:cNvPr id="183" name="Google Shape;183;p7"/>
          <p:cNvCxnSpPr/>
          <p:nvPr/>
        </p:nvCxnSpPr>
        <p:spPr>
          <a:xfrm rot="-5400439">
            <a:off x="1638346" y="7410579"/>
            <a:ext cx="898830" cy="0"/>
          </a:xfrm>
          <a:prstGeom prst="straightConnector1">
            <a:avLst/>
          </a:prstGeom>
          <a:noFill/>
          <a:ln cap="flat" cmpd="sng" w="38100">
            <a:solidFill>
              <a:srgbClr val="000000"/>
            </a:solidFill>
            <a:prstDash val="solid"/>
            <a:round/>
            <a:headEnd len="med" w="med" type="triangle"/>
            <a:tailEnd len="sm" w="sm" type="none"/>
          </a:ln>
        </p:spPr>
      </p:cxnSp>
      <p:cxnSp>
        <p:nvCxnSpPr>
          <p:cNvPr id="184" name="Google Shape;184;p7"/>
          <p:cNvCxnSpPr/>
          <p:nvPr/>
        </p:nvCxnSpPr>
        <p:spPr>
          <a:xfrm rot="5400000">
            <a:off x="8924393" y="8314199"/>
            <a:ext cx="898830" cy="0"/>
          </a:xfrm>
          <a:prstGeom prst="straightConnector1">
            <a:avLst/>
          </a:prstGeom>
          <a:noFill/>
          <a:ln cap="flat" cmpd="sng" w="38100">
            <a:solidFill>
              <a:srgbClr val="000000"/>
            </a:solidFill>
            <a:prstDash val="solid"/>
            <a:round/>
            <a:headEnd len="sm" w="sm" type="none"/>
            <a:tailEnd len="med" w="med" type="stealth"/>
          </a:ln>
        </p:spPr>
      </p:cxnSp>
      <p:grpSp>
        <p:nvGrpSpPr>
          <p:cNvPr id="185" name="Google Shape;185;p7"/>
          <p:cNvGrpSpPr/>
          <p:nvPr/>
        </p:nvGrpSpPr>
        <p:grpSpPr>
          <a:xfrm>
            <a:off x="8254631" y="8638507"/>
            <a:ext cx="2460287" cy="2604444"/>
            <a:chOff x="0" y="-47625"/>
            <a:chExt cx="812800" cy="860425"/>
          </a:xfrm>
        </p:grpSpPr>
        <p:sp>
          <p:nvSpPr>
            <p:cNvPr id="186" name="Google Shape;186;p7"/>
            <p:cNvSpPr/>
            <p:nvPr/>
          </p:nvSpPr>
          <p:spPr>
            <a:xfrm>
              <a:off x="0" y="0"/>
              <a:ext cx="739480" cy="239121"/>
            </a:xfrm>
            <a:custGeom>
              <a:rect b="b" l="l" r="r" t="t"/>
              <a:pathLst>
                <a:path extrusionOk="0" h="239121" w="739480">
                  <a:moveTo>
                    <a:pt x="119560" y="0"/>
                  </a:moveTo>
                  <a:lnTo>
                    <a:pt x="619919" y="0"/>
                  </a:lnTo>
                  <a:cubicBezTo>
                    <a:pt x="685951" y="0"/>
                    <a:pt x="739480" y="53529"/>
                    <a:pt x="739480" y="119560"/>
                  </a:cubicBezTo>
                  <a:lnTo>
                    <a:pt x="739480" y="119560"/>
                  </a:lnTo>
                  <a:cubicBezTo>
                    <a:pt x="739480" y="151270"/>
                    <a:pt x="726883" y="181680"/>
                    <a:pt x="704461" y="204102"/>
                  </a:cubicBezTo>
                  <a:cubicBezTo>
                    <a:pt x="682039" y="226524"/>
                    <a:pt x="651629" y="239121"/>
                    <a:pt x="619919" y="239121"/>
                  </a:cubicBezTo>
                  <a:lnTo>
                    <a:pt x="119560" y="239121"/>
                  </a:lnTo>
                  <a:cubicBezTo>
                    <a:pt x="53529" y="239121"/>
                    <a:pt x="0" y="185592"/>
                    <a:pt x="0" y="119560"/>
                  </a:cubicBezTo>
                  <a:lnTo>
                    <a:pt x="0" y="119560"/>
                  </a:lnTo>
                  <a:cubicBezTo>
                    <a:pt x="0" y="53529"/>
                    <a:pt x="53529" y="0"/>
                    <a:pt x="119560" y="0"/>
                  </a:cubicBezTo>
                  <a:close/>
                </a:path>
              </a:pathLst>
            </a:custGeom>
            <a:solidFill>
              <a:srgbClr val="2E2E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7"/>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1" i="0" lang="en-US" sz="2499" u="none" cap="none" strike="noStrike">
                  <a:solidFill>
                    <a:srgbClr val="FFFFFF"/>
                  </a:solidFill>
                  <a:latin typeface="League Spartan"/>
                  <a:ea typeface="League Spartan"/>
                  <a:cs typeface="League Spartan"/>
                  <a:sym typeface="League Spartan"/>
                </a:rPr>
                <a:t>Exit</a:t>
              </a:r>
              <a:endParaRPr/>
            </a:p>
          </p:txBody>
        </p:sp>
      </p:grpSp>
      <p:sp>
        <p:nvSpPr>
          <p:cNvPr id="188" name="Google Shape;188;p7"/>
          <p:cNvSpPr txBox="1"/>
          <p:nvPr/>
        </p:nvSpPr>
        <p:spPr>
          <a:xfrm>
            <a:off x="6830065" y="1998469"/>
            <a:ext cx="520177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3600" u="none" cap="none" strike="noStrike">
                <a:solidFill>
                  <a:schemeClr val="lt1"/>
                </a:solidFill>
                <a:latin typeface="Poppins"/>
                <a:ea typeface="Poppins"/>
                <a:cs typeface="Poppins"/>
                <a:sym typeface="Poppins"/>
              </a:rPr>
              <a:t>Administration Login</a:t>
            </a:r>
            <a:endParaRPr b="1" sz="3600">
              <a:solidFill>
                <a:schemeClr val="lt1"/>
              </a:solidFill>
              <a:latin typeface="Poppins"/>
              <a:ea typeface="Poppins"/>
              <a:cs typeface="Poppins"/>
              <a:sym typeface="Poppins"/>
            </a:endParaRPr>
          </a:p>
        </p:txBody>
      </p:sp>
      <p:sp>
        <p:nvSpPr>
          <p:cNvPr id="189" name="Google Shape;189;p7"/>
          <p:cNvSpPr txBox="1"/>
          <p:nvPr/>
        </p:nvSpPr>
        <p:spPr>
          <a:xfrm>
            <a:off x="8006863" y="3831565"/>
            <a:ext cx="329072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lt1"/>
                </a:solidFill>
                <a:latin typeface="Poppins"/>
                <a:ea typeface="Poppins"/>
                <a:cs typeface="Poppins"/>
                <a:sym typeface="Poppins"/>
              </a:rPr>
              <a:t>Main Menu</a:t>
            </a:r>
            <a:endParaRPr b="1" sz="3600">
              <a:solidFill>
                <a:schemeClr val="lt1"/>
              </a:solidFill>
              <a:latin typeface="Poppins"/>
              <a:ea typeface="Poppins"/>
              <a:cs typeface="Poppins"/>
              <a:sym typeface="Poppins"/>
            </a:endParaRPr>
          </a:p>
        </p:txBody>
      </p:sp>
      <p:sp>
        <p:nvSpPr>
          <p:cNvPr id="190" name="Google Shape;190;p7"/>
          <p:cNvSpPr txBox="1"/>
          <p:nvPr/>
        </p:nvSpPr>
        <p:spPr>
          <a:xfrm>
            <a:off x="1073927" y="6422055"/>
            <a:ext cx="234964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Poppins"/>
                <a:ea typeface="Poppins"/>
                <a:cs typeface="Poppins"/>
                <a:sym typeface="Poppins"/>
              </a:rPr>
              <a:t>Create Acc.</a:t>
            </a:r>
            <a:endParaRPr b="1" sz="2400">
              <a:solidFill>
                <a:schemeClr val="lt1"/>
              </a:solidFill>
              <a:latin typeface="Poppins"/>
              <a:ea typeface="Poppins"/>
              <a:cs typeface="Poppins"/>
              <a:sym typeface="Poppins"/>
            </a:endParaRPr>
          </a:p>
        </p:txBody>
      </p:sp>
      <p:sp>
        <p:nvSpPr>
          <p:cNvPr id="191" name="Google Shape;191;p7"/>
          <p:cNvSpPr txBox="1"/>
          <p:nvPr/>
        </p:nvSpPr>
        <p:spPr>
          <a:xfrm>
            <a:off x="4202122" y="6411132"/>
            <a:ext cx="234964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Poppins"/>
                <a:ea typeface="Poppins"/>
                <a:cs typeface="Poppins"/>
                <a:sym typeface="Poppins"/>
              </a:rPr>
              <a:t>Update</a:t>
            </a:r>
            <a:endParaRPr b="1" sz="2400">
              <a:solidFill>
                <a:schemeClr val="lt1"/>
              </a:solidFill>
              <a:latin typeface="Poppins"/>
              <a:ea typeface="Poppins"/>
              <a:cs typeface="Poppins"/>
              <a:sym typeface="Poppins"/>
            </a:endParaRPr>
          </a:p>
        </p:txBody>
      </p:sp>
      <p:sp>
        <p:nvSpPr>
          <p:cNvPr id="192" name="Google Shape;192;p7"/>
          <p:cNvSpPr txBox="1"/>
          <p:nvPr/>
        </p:nvSpPr>
        <p:spPr>
          <a:xfrm>
            <a:off x="6781419" y="6398178"/>
            <a:ext cx="234964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Poppins"/>
                <a:ea typeface="Poppins"/>
                <a:cs typeface="Poppins"/>
                <a:sym typeface="Poppins"/>
              </a:rPr>
              <a:t>Transition</a:t>
            </a:r>
            <a:endParaRPr b="1" sz="2400">
              <a:solidFill>
                <a:schemeClr val="lt1"/>
              </a:solidFill>
              <a:latin typeface="Poppins"/>
              <a:ea typeface="Poppins"/>
              <a:cs typeface="Poppins"/>
              <a:sym typeface="Poppins"/>
            </a:endParaRPr>
          </a:p>
        </p:txBody>
      </p:sp>
      <p:sp>
        <p:nvSpPr>
          <p:cNvPr id="193" name="Google Shape;193;p7"/>
          <p:cNvSpPr txBox="1"/>
          <p:nvPr/>
        </p:nvSpPr>
        <p:spPr>
          <a:xfrm>
            <a:off x="9883029" y="6398179"/>
            <a:ext cx="234964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Poppins"/>
                <a:ea typeface="Poppins"/>
                <a:cs typeface="Poppins"/>
                <a:sym typeface="Poppins"/>
              </a:rPr>
              <a:t>Search</a:t>
            </a:r>
            <a:endParaRPr b="1" sz="2400">
              <a:solidFill>
                <a:schemeClr val="lt1"/>
              </a:solidFill>
              <a:latin typeface="Poppins"/>
              <a:ea typeface="Poppins"/>
              <a:cs typeface="Poppins"/>
              <a:sym typeface="Poppins"/>
            </a:endParaRPr>
          </a:p>
        </p:txBody>
      </p:sp>
      <p:sp>
        <p:nvSpPr>
          <p:cNvPr id="194" name="Google Shape;194;p7"/>
          <p:cNvSpPr txBox="1"/>
          <p:nvPr/>
        </p:nvSpPr>
        <p:spPr>
          <a:xfrm>
            <a:off x="12704560" y="6398179"/>
            <a:ext cx="234964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Poppins"/>
                <a:ea typeface="Poppins"/>
                <a:cs typeface="Poppins"/>
                <a:sym typeface="Poppins"/>
              </a:rPr>
              <a:t>Remove</a:t>
            </a:r>
            <a:endParaRPr b="1" sz="2400">
              <a:solidFill>
                <a:schemeClr val="lt1"/>
              </a:solidFill>
              <a:latin typeface="Poppins"/>
              <a:ea typeface="Poppins"/>
              <a:cs typeface="Poppins"/>
              <a:sym typeface="Poppins"/>
            </a:endParaRPr>
          </a:p>
        </p:txBody>
      </p:sp>
      <p:sp>
        <p:nvSpPr>
          <p:cNvPr id="195" name="Google Shape;195;p7"/>
          <p:cNvSpPr txBox="1"/>
          <p:nvPr/>
        </p:nvSpPr>
        <p:spPr>
          <a:xfrm>
            <a:off x="15468593" y="6436525"/>
            <a:ext cx="234964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Poppins"/>
                <a:ea typeface="Poppins"/>
                <a:cs typeface="Poppins"/>
                <a:sym typeface="Poppins"/>
              </a:rPr>
              <a:t>View List</a:t>
            </a:r>
            <a:endParaRPr b="1" sz="2400">
              <a:solidFill>
                <a:schemeClr val="lt1"/>
              </a:solidFill>
              <a:latin typeface="Poppins"/>
              <a:ea typeface="Poppins"/>
              <a:cs typeface="Poppins"/>
              <a:sym typeface="Poppins"/>
            </a:endParaRPr>
          </a:p>
        </p:txBody>
      </p:sp>
      <p:sp>
        <p:nvSpPr>
          <p:cNvPr id="196" name="Google Shape;196;p7"/>
          <p:cNvSpPr txBox="1"/>
          <p:nvPr/>
        </p:nvSpPr>
        <p:spPr>
          <a:xfrm>
            <a:off x="9045094" y="8916286"/>
            <a:ext cx="234964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Poppins"/>
                <a:ea typeface="Poppins"/>
                <a:cs typeface="Poppins"/>
                <a:sym typeface="Poppins"/>
              </a:rPr>
              <a:t>Exit</a:t>
            </a:r>
            <a:endParaRPr b="1" sz="2400">
              <a:solidFill>
                <a:schemeClr val="lt1"/>
              </a:solidFill>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8"/>
          <p:cNvPicPr preferRelativeResize="0"/>
          <p:nvPr/>
        </p:nvPicPr>
        <p:blipFill rotWithShape="1">
          <a:blip r:embed="rId3">
            <a:alphaModFix/>
          </a:blip>
          <a:srcRect b="0" l="0" r="0" t="0"/>
          <a:stretch/>
        </p:blipFill>
        <p:spPr>
          <a:xfrm>
            <a:off x="17280046" y="9099890"/>
            <a:ext cx="1007965" cy="1187108"/>
          </a:xfrm>
          <a:prstGeom prst="rect">
            <a:avLst/>
          </a:prstGeom>
          <a:noFill/>
          <a:ln>
            <a:noFill/>
          </a:ln>
        </p:spPr>
      </p:pic>
      <p:pic>
        <p:nvPicPr>
          <p:cNvPr id="202" name="Google Shape;202;p8"/>
          <p:cNvPicPr preferRelativeResize="0"/>
          <p:nvPr/>
        </p:nvPicPr>
        <p:blipFill rotWithShape="1">
          <a:blip r:embed="rId4">
            <a:alphaModFix/>
          </a:blip>
          <a:srcRect b="0" l="0" r="0" t="0"/>
          <a:stretch/>
        </p:blipFill>
        <p:spPr>
          <a:xfrm>
            <a:off x="10117386" y="5033735"/>
            <a:ext cx="8170617" cy="2214175"/>
          </a:xfrm>
          <a:prstGeom prst="rect">
            <a:avLst/>
          </a:prstGeom>
          <a:noFill/>
          <a:ln>
            <a:noFill/>
          </a:ln>
        </p:spPr>
      </p:pic>
      <p:sp>
        <p:nvSpPr>
          <p:cNvPr id="203" name="Google Shape;203;p8"/>
          <p:cNvSpPr txBox="1"/>
          <p:nvPr/>
        </p:nvSpPr>
        <p:spPr>
          <a:xfrm>
            <a:off x="9729547" y="867076"/>
            <a:ext cx="7634100" cy="1015800"/>
          </a:xfrm>
          <a:prstGeom prst="rect">
            <a:avLst/>
          </a:prstGeom>
          <a:noFill/>
          <a:ln>
            <a:noFill/>
          </a:ln>
        </p:spPr>
        <p:txBody>
          <a:bodyPr anchorCtr="0" anchor="t" bIns="0" lIns="0" spcFirstLastPara="1" rIns="0" wrap="square" tIns="0">
            <a:spAutoFit/>
          </a:bodyPr>
          <a:lstStyle/>
          <a:p>
            <a:pPr indent="0" lvl="0" marL="0" marR="0" rtl="0" algn="r">
              <a:lnSpc>
                <a:spcPct val="130004"/>
              </a:lnSpc>
              <a:spcBef>
                <a:spcPts val="0"/>
              </a:spcBef>
              <a:spcAft>
                <a:spcPts val="0"/>
              </a:spcAft>
              <a:buNone/>
            </a:pPr>
            <a:r>
              <a:rPr b="1" lang="en-US" sz="6599">
                <a:solidFill>
                  <a:srgbClr val="222A9B"/>
                </a:solidFill>
                <a:latin typeface="Poppins"/>
                <a:ea typeface="Poppins"/>
                <a:cs typeface="Poppins"/>
                <a:sym typeface="Poppins"/>
              </a:rPr>
              <a:t>IMPLEMENTATION </a:t>
            </a:r>
            <a:endParaRPr/>
          </a:p>
        </p:txBody>
      </p:sp>
      <p:pic>
        <p:nvPicPr>
          <p:cNvPr id="204" name="Google Shape;204;p8"/>
          <p:cNvPicPr preferRelativeResize="0"/>
          <p:nvPr/>
        </p:nvPicPr>
        <p:blipFill>
          <a:blip r:embed="rId5">
            <a:alphaModFix/>
          </a:blip>
          <a:stretch>
            <a:fillRect/>
          </a:stretch>
        </p:blipFill>
        <p:spPr>
          <a:xfrm>
            <a:off x="635225" y="-73875"/>
            <a:ext cx="8880775" cy="103608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g1c61b219965_0_0"/>
          <p:cNvPicPr preferRelativeResize="0"/>
          <p:nvPr/>
        </p:nvPicPr>
        <p:blipFill rotWithShape="1">
          <a:blip r:embed="rId3">
            <a:alphaModFix/>
          </a:blip>
          <a:srcRect b="0" l="0" r="0" t="0"/>
          <a:stretch/>
        </p:blipFill>
        <p:spPr>
          <a:xfrm>
            <a:off x="17280046" y="9099890"/>
            <a:ext cx="1007965" cy="1187108"/>
          </a:xfrm>
          <a:prstGeom prst="rect">
            <a:avLst/>
          </a:prstGeom>
          <a:noFill/>
          <a:ln>
            <a:noFill/>
          </a:ln>
        </p:spPr>
      </p:pic>
      <p:sp>
        <p:nvSpPr>
          <p:cNvPr id="210" name="Google Shape;210;g1c61b219965_0_0"/>
          <p:cNvSpPr txBox="1"/>
          <p:nvPr/>
        </p:nvSpPr>
        <p:spPr>
          <a:xfrm>
            <a:off x="9711072" y="614726"/>
            <a:ext cx="7634100" cy="1015800"/>
          </a:xfrm>
          <a:prstGeom prst="rect">
            <a:avLst/>
          </a:prstGeom>
          <a:noFill/>
          <a:ln>
            <a:noFill/>
          </a:ln>
        </p:spPr>
        <p:txBody>
          <a:bodyPr anchorCtr="0" anchor="t" bIns="0" lIns="0" spcFirstLastPara="1" rIns="0" wrap="square" tIns="0">
            <a:spAutoFit/>
          </a:bodyPr>
          <a:lstStyle/>
          <a:p>
            <a:pPr indent="0" lvl="0" marL="0" marR="0" rtl="0" algn="r">
              <a:lnSpc>
                <a:spcPct val="130004"/>
              </a:lnSpc>
              <a:spcBef>
                <a:spcPts val="0"/>
              </a:spcBef>
              <a:spcAft>
                <a:spcPts val="0"/>
              </a:spcAft>
              <a:buNone/>
            </a:pPr>
            <a:r>
              <a:rPr b="1" lang="en-US" sz="6599">
                <a:solidFill>
                  <a:srgbClr val="222A9B"/>
                </a:solidFill>
                <a:latin typeface="Poppins"/>
                <a:ea typeface="Poppins"/>
                <a:cs typeface="Poppins"/>
                <a:sym typeface="Poppins"/>
              </a:rPr>
              <a:t>IMPLEMENTATION </a:t>
            </a:r>
            <a:endParaRPr/>
          </a:p>
        </p:txBody>
      </p:sp>
      <p:pic>
        <p:nvPicPr>
          <p:cNvPr id="211" name="Google Shape;211;g1c61b219965_0_0"/>
          <p:cNvPicPr preferRelativeResize="0"/>
          <p:nvPr/>
        </p:nvPicPr>
        <p:blipFill>
          <a:blip r:embed="rId4">
            <a:alphaModFix/>
          </a:blip>
          <a:stretch>
            <a:fillRect/>
          </a:stretch>
        </p:blipFill>
        <p:spPr>
          <a:xfrm>
            <a:off x="0" y="1487424"/>
            <a:ext cx="16586000" cy="8430200"/>
          </a:xfrm>
          <a:prstGeom prst="rect">
            <a:avLst/>
          </a:prstGeom>
          <a:noFill/>
          <a:ln>
            <a:noFill/>
          </a:ln>
        </p:spPr>
      </p:pic>
      <p:pic>
        <p:nvPicPr>
          <p:cNvPr id="212" name="Google Shape;212;g1c61b219965_0_0"/>
          <p:cNvPicPr preferRelativeResize="0"/>
          <p:nvPr/>
        </p:nvPicPr>
        <p:blipFill rotWithShape="1">
          <a:blip r:embed="rId5">
            <a:alphaModFix/>
          </a:blip>
          <a:srcRect b="0" l="0" r="0" t="0"/>
          <a:stretch/>
        </p:blipFill>
        <p:spPr>
          <a:xfrm>
            <a:off x="8415386" y="4376259"/>
            <a:ext cx="8170617" cy="520381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